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4"/>
  </p:sldMasterIdLst>
  <p:notesMasterIdLst>
    <p:notesMasterId r:id="rId30"/>
  </p:notesMasterIdLst>
  <p:sldIdLst>
    <p:sldId id="256" r:id="rId5"/>
    <p:sldId id="257" r:id="rId6"/>
    <p:sldId id="258" r:id="rId7"/>
    <p:sldId id="288" r:id="rId8"/>
    <p:sldId id="259" r:id="rId9"/>
    <p:sldId id="271" r:id="rId10"/>
    <p:sldId id="289" r:id="rId11"/>
    <p:sldId id="272" r:id="rId12"/>
    <p:sldId id="273" r:id="rId13"/>
    <p:sldId id="274" r:id="rId14"/>
    <p:sldId id="275" r:id="rId15"/>
    <p:sldId id="276" r:id="rId16"/>
    <p:sldId id="290" r:id="rId17"/>
    <p:sldId id="278" r:id="rId18"/>
    <p:sldId id="277" r:id="rId19"/>
    <p:sldId id="287" r:id="rId20"/>
    <p:sldId id="279" r:id="rId21"/>
    <p:sldId id="280" r:id="rId22"/>
    <p:sldId id="281" r:id="rId23"/>
    <p:sldId id="291" r:id="rId24"/>
    <p:sldId id="283" r:id="rId25"/>
    <p:sldId id="284" r:id="rId26"/>
    <p:sldId id="285" r:id="rId27"/>
    <p:sldId id="286" r:id="rId28"/>
    <p:sldId id="270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2C659-30E8-4713-A4BB-6C91F0C476A4}" v="2" dt="2025-10-22T00:14:37.021"/>
    <p1510:client id="{08EF0796-D5B3-4374-9E45-66D31780452A}" v="5" dt="2025-10-21T04:21:27.295"/>
    <p1510:client id="{1E03BB08-0370-4271-B5A2-EC4C75C1EC5D}" v="1" dt="2025-10-22T00:19:54.594"/>
    <p1510:client id="{5834FADB-2710-97B8-915A-39E62698CC7D}" v="1" dt="2025-10-21T04:08:53.014"/>
    <p1510:client id="{B3701408-CED9-4699-B7C9-619D8C7B8E08}" v="3" dt="2025-10-22T01:17:00.264"/>
    <p1510:client id="{CEDF1A2F-D960-48CC-BFE6-6A2E0690D639}" v="4" dt="2025-10-21T23:53:08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7" d="100"/>
          <a:sy n="37" d="100"/>
        </p:scale>
        <p:origin x="96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yu Yu" userId="S::sy556@nau.edu::84091eec-7703-4c35-9f58-2c5054739195" providerId="AD" clId="Web-{658E0DBF-2785-98A3-7219-96932EBB0989}"/>
    <pc:docChg chg="modSld">
      <pc:chgData name="Siyu Yu" userId="S::sy556@nau.edu::84091eec-7703-4c35-9f58-2c5054739195" providerId="AD" clId="Web-{658E0DBF-2785-98A3-7219-96932EBB0989}" dt="2025-10-10T02:36:56.527" v="57"/>
      <pc:docMkLst>
        <pc:docMk/>
      </pc:docMkLst>
      <pc:sldChg chg="modSp">
        <pc:chgData name="Siyu Yu" userId="S::sy556@nau.edu::84091eec-7703-4c35-9f58-2c5054739195" providerId="AD" clId="Web-{658E0DBF-2785-98A3-7219-96932EBB0989}" dt="2025-10-10T02:36:56.527" v="57"/>
        <pc:sldMkLst>
          <pc:docMk/>
          <pc:sldMk cId="1325782671" sldId="274"/>
        </pc:sldMkLst>
        <pc:spChg chg="mod">
          <ac:chgData name="Siyu Yu" userId="S::sy556@nau.edu::84091eec-7703-4c35-9f58-2c5054739195" providerId="AD" clId="Web-{658E0DBF-2785-98A3-7219-96932EBB0989}" dt="2025-10-10T02:36:21.604" v="15" actId="20577"/>
          <ac:spMkLst>
            <pc:docMk/>
            <pc:sldMk cId="1325782671" sldId="274"/>
            <ac:spMk id="3" creationId="{FE0A870A-F7E9-0A11-6277-048F3DD115C1}"/>
          </ac:spMkLst>
        </pc:spChg>
        <pc:graphicFrameChg chg="mod modGraphic">
          <ac:chgData name="Siyu Yu" userId="S::sy556@nau.edu::84091eec-7703-4c35-9f58-2c5054739195" providerId="AD" clId="Web-{658E0DBF-2785-98A3-7219-96932EBB0989}" dt="2025-10-10T02:36:56.527" v="57"/>
          <ac:graphicFrameMkLst>
            <pc:docMk/>
            <pc:sldMk cId="1325782671" sldId="274"/>
            <ac:graphicFrameMk id="18" creationId="{B5E58BCA-73DA-4923-F76C-480DB56E5227}"/>
          </ac:graphicFrameMkLst>
        </pc:graphicFrameChg>
      </pc:sldChg>
    </pc:docChg>
  </pc:docChgLst>
  <pc:docChgLst>
    <pc:chgData name="Siyu Yu" userId="S::sy556@nau.edu::84091eec-7703-4c35-9f58-2c5054739195" providerId="AD" clId="Web-{5834FADB-2710-97B8-915A-39E62698CC7D}"/>
    <pc:docChg chg="modSld">
      <pc:chgData name="Siyu Yu" userId="S::sy556@nau.edu::84091eec-7703-4c35-9f58-2c5054739195" providerId="AD" clId="Web-{5834FADB-2710-97B8-915A-39E62698CC7D}" dt="2025-10-21T04:08:53.014" v="0" actId="1076"/>
      <pc:docMkLst>
        <pc:docMk/>
      </pc:docMkLst>
      <pc:sldChg chg="modSp">
        <pc:chgData name="Siyu Yu" userId="S::sy556@nau.edu::84091eec-7703-4c35-9f58-2c5054739195" providerId="AD" clId="Web-{5834FADB-2710-97B8-915A-39E62698CC7D}" dt="2025-10-21T04:08:53.014" v="0" actId="1076"/>
        <pc:sldMkLst>
          <pc:docMk/>
          <pc:sldMk cId="0" sldId="270"/>
        </pc:sldMkLst>
        <pc:spChg chg="mod">
          <ac:chgData name="Siyu Yu" userId="S::sy556@nau.edu::84091eec-7703-4c35-9f58-2c5054739195" providerId="AD" clId="Web-{5834FADB-2710-97B8-915A-39E62698CC7D}" dt="2025-10-21T04:08:53.014" v="0" actId="1076"/>
          <ac:spMkLst>
            <pc:docMk/>
            <pc:sldMk cId="0" sldId="270"/>
            <ac:spMk id="270" creationId="{00000000-0000-0000-0000-000000000000}"/>
          </ac:spMkLst>
        </pc:spChg>
      </pc:sldChg>
    </pc:docChg>
  </pc:docChgLst>
  <pc:docChgLst>
    <pc:chgData name="Elijah Conrad Gerstner" userId="S::ecg224@nau.edu::59192644-6c13-455c-965c-3a38968d9586" providerId="AD" clId="Web-{4412FE98-872E-489C-BF3F-B359DA3556D9}"/>
    <pc:docChg chg="addSld modSld sldOrd modSection">
      <pc:chgData name="Elijah Conrad Gerstner" userId="S::ecg224@nau.edu::59192644-6c13-455c-965c-3a38968d9586" providerId="AD" clId="Web-{4412FE98-872E-489C-BF3F-B359DA3556D9}" dt="2025-10-08T22:42:05.170" v="1715" actId="1076"/>
      <pc:docMkLst>
        <pc:docMk/>
      </pc:docMkLst>
      <pc:sldChg chg="addSp delSp modSp">
        <pc:chgData name="Elijah Conrad Gerstner" userId="S::ecg224@nau.edu::59192644-6c13-455c-965c-3a38968d9586" providerId="AD" clId="Web-{4412FE98-872E-489C-BF3F-B359DA3556D9}" dt="2025-10-08T22:25:30.992" v="1369"/>
        <pc:sldMkLst>
          <pc:docMk/>
          <pc:sldMk cId="1882429038" sldId="279"/>
        </pc:sldMkLst>
        <pc:spChg chg="mod">
          <ac:chgData name="Elijah Conrad Gerstner" userId="S::ecg224@nau.edu::59192644-6c13-455c-965c-3a38968d9586" providerId="AD" clId="Web-{4412FE98-872E-489C-BF3F-B359DA3556D9}" dt="2025-10-08T19:58:52.407" v="45" actId="14100"/>
          <ac:spMkLst>
            <pc:docMk/>
            <pc:sldMk cId="1882429038" sldId="279"/>
            <ac:spMk id="123" creationId="{FCAF1BE6-0C8C-A3F5-9208-3C7FBCB68A0A}"/>
          </ac:spMkLst>
        </pc:spChg>
        <pc:graphicFrameChg chg="add mod modGraphic">
          <ac:chgData name="Elijah Conrad Gerstner" userId="S::ecg224@nau.edu::59192644-6c13-455c-965c-3a38968d9586" providerId="AD" clId="Web-{4412FE98-872E-489C-BF3F-B359DA3556D9}" dt="2025-10-08T22:25:30.992" v="1369"/>
          <ac:graphicFrameMkLst>
            <pc:docMk/>
            <pc:sldMk cId="1882429038" sldId="279"/>
            <ac:graphicFrameMk id="2" creationId="{C535A80C-A2E0-E5B6-964D-D616A488213E}"/>
          </ac:graphicFrameMkLst>
        </pc:graphicFrameChg>
        <pc:picChg chg="add mod modCrop">
          <ac:chgData name="Elijah Conrad Gerstner" userId="S::ecg224@nau.edu::59192644-6c13-455c-965c-3a38968d9586" providerId="AD" clId="Web-{4412FE98-872E-489C-BF3F-B359DA3556D9}" dt="2025-10-08T22:25:20.664" v="1357" actId="1076"/>
          <ac:picMkLst>
            <pc:docMk/>
            <pc:sldMk cId="1882429038" sldId="279"/>
            <ac:picMk id="5" creationId="{2D1D26B7-4E39-F51C-81D1-E6AB8A1AC5F6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9:17.769" v="1306" actId="1076"/>
          <ac:picMkLst>
            <pc:docMk/>
            <pc:sldMk cId="1882429038" sldId="279"/>
            <ac:picMk id="6" creationId="{B66D3E05-9CA6-0E5E-E59D-E4F00D79D626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10:02.410" v="1310" actId="14100"/>
          <ac:picMkLst>
            <pc:docMk/>
            <pc:sldMk cId="1882429038" sldId="279"/>
            <ac:picMk id="7" creationId="{FD3514A2-B592-DB2A-7C0E-3F3CD3F25E03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6:55.766" v="1266" actId="1076"/>
          <ac:picMkLst>
            <pc:docMk/>
            <pc:sldMk cId="1882429038" sldId="279"/>
            <ac:picMk id="8" creationId="{8A6671ED-6444-76CC-95B6-A547486DA03E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6:49.688" v="1265" actId="1076"/>
          <ac:picMkLst>
            <pc:docMk/>
            <pc:sldMk cId="1882429038" sldId="279"/>
            <ac:picMk id="9" creationId="{0E625CEB-5A39-BE50-961B-C86B6C490BE6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6:58.360" v="1267" actId="1076"/>
          <ac:picMkLst>
            <pc:docMk/>
            <pc:sldMk cId="1882429038" sldId="279"/>
            <ac:picMk id="10" creationId="{7BE32146-4B0C-60AA-5EA1-B78FABAF088A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7:04.173" v="1268" actId="1076"/>
          <ac:picMkLst>
            <pc:docMk/>
            <pc:sldMk cId="1882429038" sldId="279"/>
            <ac:picMk id="11" creationId="{45DE8AC6-2BED-8171-8EB2-FCCC6B9CB800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25:13.180" v="1354" actId="1076"/>
          <ac:picMkLst>
            <pc:docMk/>
            <pc:sldMk cId="1882429038" sldId="279"/>
            <ac:picMk id="12" creationId="{67E357D2-7563-95A3-8ABE-88689F88AFD9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8:40.487" v="1298" actId="1076"/>
          <ac:picMkLst>
            <pc:docMk/>
            <pc:sldMk cId="1882429038" sldId="279"/>
            <ac:picMk id="13" creationId="{D57D5B57-4427-3A1C-FB94-BF618F718FE3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9:05.581" v="1304" actId="14100"/>
          <ac:picMkLst>
            <pc:docMk/>
            <pc:sldMk cId="1882429038" sldId="279"/>
            <ac:picMk id="14" creationId="{4C48F324-0EE1-6730-C16E-A5254D215242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9:11.065" v="1305" actId="1076"/>
          <ac:picMkLst>
            <pc:docMk/>
            <pc:sldMk cId="1882429038" sldId="279"/>
            <ac:picMk id="15" creationId="{50EEAAB8-5702-BC0D-C0D1-3671645474E9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8:12.705" v="1291" actId="1076"/>
          <ac:picMkLst>
            <pc:docMk/>
            <pc:sldMk cId="1882429038" sldId="279"/>
            <ac:picMk id="16" creationId="{A4A401FB-C3A1-E3BA-BCA1-8BA20CBBB40B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8:27.377" v="1295" actId="1076"/>
          <ac:picMkLst>
            <pc:docMk/>
            <pc:sldMk cId="1882429038" sldId="279"/>
            <ac:picMk id="17" creationId="{257552F3-16F5-84AE-AA3D-487E1845AE31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08:18.346" v="1292" actId="1076"/>
          <ac:picMkLst>
            <pc:docMk/>
            <pc:sldMk cId="1882429038" sldId="279"/>
            <ac:picMk id="18" creationId="{1700F9B8-9FA2-7507-DC51-A375E36790EB}"/>
          </ac:picMkLst>
        </pc:picChg>
      </pc:sldChg>
      <pc:sldChg chg="addSp delSp modSp">
        <pc:chgData name="Elijah Conrad Gerstner" userId="S::ecg224@nau.edu::59192644-6c13-455c-965c-3a38968d9586" providerId="AD" clId="Web-{4412FE98-872E-489C-BF3F-B359DA3556D9}" dt="2025-10-08T22:03:47.949" v="1244" actId="1076"/>
        <pc:sldMkLst>
          <pc:docMk/>
          <pc:sldMk cId="3939751706" sldId="280"/>
        </pc:sldMkLst>
        <pc:spChg chg="add mod">
          <ac:chgData name="Elijah Conrad Gerstner" userId="S::ecg224@nau.edu::59192644-6c13-455c-965c-3a38968d9586" providerId="AD" clId="Web-{4412FE98-872E-489C-BF3F-B359DA3556D9}" dt="2025-10-08T22:01:53.570" v="1217" actId="20577"/>
          <ac:spMkLst>
            <pc:docMk/>
            <pc:sldMk cId="3939751706" sldId="280"/>
            <ac:spMk id="9" creationId="{203C9502-65B0-5ECB-68CC-D1C8661AE2C4}"/>
          </ac:spMkLst>
        </pc:spChg>
        <pc:spChg chg="add mod">
          <ac:chgData name="Elijah Conrad Gerstner" userId="S::ecg224@nau.edu::59192644-6c13-455c-965c-3a38968d9586" providerId="AD" clId="Web-{4412FE98-872E-489C-BF3F-B359DA3556D9}" dt="2025-10-08T22:03:40.902" v="1243" actId="1076"/>
          <ac:spMkLst>
            <pc:docMk/>
            <pc:sldMk cId="3939751706" sldId="280"/>
            <ac:spMk id="10" creationId="{7D405788-BA91-7DDF-998B-60ED12140E93}"/>
          </ac:spMkLst>
        </pc:spChg>
        <pc:spChg chg="add mod">
          <ac:chgData name="Elijah Conrad Gerstner" userId="S::ecg224@nau.edu::59192644-6c13-455c-965c-3a38968d9586" providerId="AD" clId="Web-{4412FE98-872E-489C-BF3F-B359DA3556D9}" dt="2025-10-08T22:03:15.261" v="1237" actId="1076"/>
          <ac:spMkLst>
            <pc:docMk/>
            <pc:sldMk cId="3939751706" sldId="280"/>
            <ac:spMk id="11" creationId="{E34D4C15-E499-EEF2-06DA-112A7D91F7A9}"/>
          </ac:spMkLst>
        </pc:spChg>
        <pc:spChg chg="add mod">
          <ac:chgData name="Elijah Conrad Gerstner" userId="S::ecg224@nau.edu::59192644-6c13-455c-965c-3a38968d9586" providerId="AD" clId="Web-{4412FE98-872E-489C-BF3F-B359DA3556D9}" dt="2025-10-08T22:03:47.949" v="1244" actId="1076"/>
          <ac:spMkLst>
            <pc:docMk/>
            <pc:sldMk cId="3939751706" sldId="280"/>
            <ac:spMk id="12" creationId="{FF7129E2-E2CA-F7C4-091F-8DE2AE4EBC1B}"/>
          </ac:spMkLst>
        </pc:spChg>
        <pc:spChg chg="add mod">
          <ac:chgData name="Elijah Conrad Gerstner" userId="S::ecg224@nau.edu::59192644-6c13-455c-965c-3a38968d9586" providerId="AD" clId="Web-{4412FE98-872E-489C-BF3F-B359DA3556D9}" dt="2025-10-08T22:01:07.865" v="1202" actId="14100"/>
          <ac:spMkLst>
            <pc:docMk/>
            <pc:sldMk cId="3939751706" sldId="280"/>
            <ac:spMk id="15" creationId="{98D4B570-3F4F-DEB7-DCDD-5C2D5DD1F214}"/>
          </ac:spMkLst>
        </pc:spChg>
        <pc:spChg chg="mod">
          <ac:chgData name="Elijah Conrad Gerstner" userId="S::ecg224@nau.edu::59192644-6c13-455c-965c-3a38968d9586" providerId="AD" clId="Web-{4412FE98-872E-489C-BF3F-B359DA3556D9}" dt="2025-10-08T22:02:46.072" v="1232" actId="1076"/>
          <ac:spMkLst>
            <pc:docMk/>
            <pc:sldMk cId="3939751706" sldId="280"/>
            <ac:spMk id="121" creationId="{86AC800F-9859-C4A1-438F-285111ABB5F3}"/>
          </ac:spMkLst>
        </pc:spChg>
        <pc:graphicFrameChg chg="add mod modGraphic">
          <ac:chgData name="Elijah Conrad Gerstner" userId="S::ecg224@nau.edu::59192644-6c13-455c-965c-3a38968d9586" providerId="AD" clId="Web-{4412FE98-872E-489C-BF3F-B359DA3556D9}" dt="2025-10-08T21:59:39.985" v="1156"/>
          <ac:graphicFrameMkLst>
            <pc:docMk/>
            <pc:sldMk cId="3939751706" sldId="280"/>
            <ac:graphicFrameMk id="4" creationId="{C5E35806-1E09-BE75-C7B5-77A1A55C45BC}"/>
          </ac:graphicFrameMkLst>
        </pc:graphicFrameChg>
        <pc:graphicFrameChg chg="add mod modGraphic">
          <ac:chgData name="Elijah Conrad Gerstner" userId="S::ecg224@nau.edu::59192644-6c13-455c-965c-3a38968d9586" providerId="AD" clId="Web-{4412FE98-872E-489C-BF3F-B359DA3556D9}" dt="2025-10-08T21:59:32.234" v="1155" actId="1076"/>
          <ac:graphicFrameMkLst>
            <pc:docMk/>
            <pc:sldMk cId="3939751706" sldId="280"/>
            <ac:graphicFrameMk id="14" creationId="{A4C2436B-06C6-BF74-472C-4C102E8681FB}"/>
          </ac:graphicFrameMkLst>
        </pc:graphicFrameChg>
        <pc:picChg chg="add mod">
          <ac:chgData name="Elijah Conrad Gerstner" userId="S::ecg224@nau.edu::59192644-6c13-455c-965c-3a38968d9586" providerId="AD" clId="Web-{4412FE98-872E-489C-BF3F-B359DA3556D9}" dt="2025-10-08T22:02:30.634" v="1227" actId="14100"/>
          <ac:picMkLst>
            <pc:docMk/>
            <pc:sldMk cId="3939751706" sldId="280"/>
            <ac:picMk id="5" creationId="{908524B3-2761-300E-54AF-BBD68C943E49}"/>
          </ac:picMkLst>
        </pc:picChg>
        <pc:picChg chg="add mod">
          <ac:chgData name="Elijah Conrad Gerstner" userId="S::ecg224@nau.edu::59192644-6c13-455c-965c-3a38968d9586" providerId="AD" clId="Web-{4412FE98-872E-489C-BF3F-B359DA3556D9}" dt="2025-10-08T22:03:17.245" v="1238" actId="1076"/>
          <ac:picMkLst>
            <pc:docMk/>
            <pc:sldMk cId="3939751706" sldId="280"/>
            <ac:picMk id="6" creationId="{DFBBE20D-B18D-B11B-3CD1-5602CBC37371}"/>
          </ac:picMkLst>
        </pc:picChg>
        <pc:picChg chg="add mod">
          <ac:chgData name="Elijah Conrad Gerstner" userId="S::ecg224@nau.edu::59192644-6c13-455c-965c-3a38968d9586" providerId="AD" clId="Web-{4412FE98-872E-489C-BF3F-B359DA3556D9}" dt="2025-10-08T22:02:35.322" v="1229" actId="14100"/>
          <ac:picMkLst>
            <pc:docMk/>
            <pc:sldMk cId="3939751706" sldId="280"/>
            <ac:picMk id="7" creationId="{4F457849-19E6-CC2D-7171-8519A4E74D06}"/>
          </ac:picMkLst>
        </pc:picChg>
        <pc:picChg chg="add mod">
          <ac:chgData name="Elijah Conrad Gerstner" userId="S::ecg224@nau.edu::59192644-6c13-455c-965c-3a38968d9586" providerId="AD" clId="Web-{4412FE98-872E-489C-BF3F-B359DA3556D9}" dt="2025-10-08T22:02:39.634" v="1230" actId="14100"/>
          <ac:picMkLst>
            <pc:docMk/>
            <pc:sldMk cId="3939751706" sldId="280"/>
            <ac:picMk id="8" creationId="{8CB16EDC-A88B-C34E-E584-E2854C824F3F}"/>
          </ac:picMkLst>
        </pc:picChg>
      </pc:sldChg>
      <pc:sldChg chg="addSp delSp modSp">
        <pc:chgData name="Elijah Conrad Gerstner" userId="S::ecg224@nau.edu::59192644-6c13-455c-965c-3a38968d9586" providerId="AD" clId="Web-{4412FE98-872E-489C-BF3F-B359DA3556D9}" dt="2025-10-08T22:42:05.170" v="1715" actId="1076"/>
        <pc:sldMkLst>
          <pc:docMk/>
          <pc:sldMk cId="2149137416" sldId="281"/>
        </pc:sldMkLst>
        <pc:graphicFrameChg chg="add mod modGraphic">
          <ac:chgData name="Elijah Conrad Gerstner" userId="S::ecg224@nau.edu::59192644-6c13-455c-965c-3a38968d9586" providerId="AD" clId="Web-{4412FE98-872E-489C-BF3F-B359DA3556D9}" dt="2025-10-08T22:32:29.694" v="1548" actId="1076"/>
          <ac:graphicFrameMkLst>
            <pc:docMk/>
            <pc:sldMk cId="2149137416" sldId="281"/>
            <ac:graphicFrameMk id="2" creationId="{B4917C15-C17E-13B0-EFF5-4070533EB545}"/>
          </ac:graphicFrameMkLst>
        </pc:graphicFrameChg>
        <pc:graphicFrameChg chg="add mod modGraphic">
          <ac:chgData name="Elijah Conrad Gerstner" userId="S::ecg224@nau.edu::59192644-6c13-455c-965c-3a38968d9586" providerId="AD" clId="Web-{4412FE98-872E-489C-BF3F-B359DA3556D9}" dt="2025-10-08T22:41:18.044" v="1707"/>
          <ac:graphicFrameMkLst>
            <pc:docMk/>
            <pc:sldMk cId="2149137416" sldId="281"/>
            <ac:graphicFrameMk id="4" creationId="{9E1320F0-2CED-19F1-8AF0-E4570B80CCEE}"/>
          </ac:graphicFrameMkLst>
        </pc:graphicFrameChg>
        <pc:picChg chg="add mod">
          <ac:chgData name="Elijah Conrad Gerstner" userId="S::ecg224@nau.edu::59192644-6c13-455c-965c-3a38968d9586" providerId="AD" clId="Web-{4412FE98-872E-489C-BF3F-B359DA3556D9}" dt="2025-10-08T22:41:51.701" v="1713" actId="1076"/>
          <ac:picMkLst>
            <pc:docMk/>
            <pc:sldMk cId="2149137416" sldId="281"/>
            <ac:picMk id="6" creationId="{F0B3EA3F-7140-8763-E50E-B0C82FF0FC59}"/>
          </ac:picMkLst>
        </pc:picChg>
        <pc:picChg chg="add mod">
          <ac:chgData name="Elijah Conrad Gerstner" userId="S::ecg224@nau.edu::59192644-6c13-455c-965c-3a38968d9586" providerId="AD" clId="Web-{4412FE98-872E-489C-BF3F-B359DA3556D9}" dt="2025-10-08T22:42:05.170" v="1715" actId="1076"/>
          <ac:picMkLst>
            <pc:docMk/>
            <pc:sldMk cId="2149137416" sldId="281"/>
            <ac:picMk id="10" creationId="{F17D1DD6-37A7-DAA9-8144-332B35D7A8F1}"/>
          </ac:picMkLst>
        </pc:picChg>
      </pc:sldChg>
      <pc:sldChg chg="addSp delSp modSp add ord replId">
        <pc:chgData name="Elijah Conrad Gerstner" userId="S::ecg224@nau.edu::59192644-6c13-455c-965c-3a38968d9586" providerId="AD" clId="Web-{4412FE98-872E-489C-BF3F-B359DA3556D9}" dt="2025-10-08T22:19:53.937" v="1352" actId="1076"/>
        <pc:sldMkLst>
          <pc:docMk/>
          <pc:sldMk cId="559733353" sldId="287"/>
        </pc:sldMkLst>
        <pc:spChg chg="add mod">
          <ac:chgData name="Elijah Conrad Gerstner" userId="S::ecg224@nau.edu::59192644-6c13-455c-965c-3a38968d9586" providerId="AD" clId="Web-{4412FE98-872E-489C-BF3F-B359DA3556D9}" dt="2025-10-08T22:18:10.933" v="1331" actId="20577"/>
          <ac:spMkLst>
            <pc:docMk/>
            <pc:sldMk cId="559733353" sldId="287"/>
            <ac:spMk id="7" creationId="{E248B904-BED4-FDA9-5B01-6CE328DE46B4}"/>
          </ac:spMkLst>
        </pc:spChg>
        <pc:spChg chg="add mod">
          <ac:chgData name="Elijah Conrad Gerstner" userId="S::ecg224@nau.edu::59192644-6c13-455c-965c-3a38968d9586" providerId="AD" clId="Web-{4412FE98-872E-489C-BF3F-B359DA3556D9}" dt="2025-10-08T22:18:14.230" v="1333" actId="20577"/>
          <ac:spMkLst>
            <pc:docMk/>
            <pc:sldMk cId="559733353" sldId="287"/>
            <ac:spMk id="8" creationId="{D4CDED4C-2EBC-B5FE-198F-C20AADC60A42}"/>
          </ac:spMkLst>
        </pc:spChg>
        <pc:spChg chg="add mod">
          <ac:chgData name="Elijah Conrad Gerstner" userId="S::ecg224@nau.edu::59192644-6c13-455c-965c-3a38968d9586" providerId="AD" clId="Web-{4412FE98-872E-489C-BF3F-B359DA3556D9}" dt="2025-10-08T22:19:30.905" v="1348" actId="1076"/>
          <ac:spMkLst>
            <pc:docMk/>
            <pc:sldMk cId="559733353" sldId="287"/>
            <ac:spMk id="9" creationId="{8705FB30-B738-D2E2-E12B-7470AB022AFD}"/>
          </ac:spMkLst>
        </pc:spChg>
        <pc:spChg chg="mod">
          <ac:chgData name="Elijah Conrad Gerstner" userId="S::ecg224@nau.edu::59192644-6c13-455c-965c-3a38968d9586" providerId="AD" clId="Web-{4412FE98-872E-489C-BF3F-B359DA3556D9}" dt="2025-10-08T22:17:23.509" v="1321" actId="1076"/>
          <ac:spMkLst>
            <pc:docMk/>
            <pc:sldMk cId="559733353" sldId="287"/>
            <ac:spMk id="121" creationId="{C18ABB9B-DCB2-5BE8-A3DD-4ED9189BC553}"/>
          </ac:spMkLst>
        </pc:spChg>
        <pc:spChg chg="mod">
          <ac:chgData name="Elijah Conrad Gerstner" userId="S::ecg224@nau.edu::59192644-6c13-455c-965c-3a38968d9586" providerId="AD" clId="Web-{4412FE98-872E-489C-BF3F-B359DA3556D9}" dt="2025-10-08T20:25:28.007" v="629" actId="20577"/>
          <ac:spMkLst>
            <pc:docMk/>
            <pc:sldMk cId="559733353" sldId="287"/>
            <ac:spMk id="126" creationId="{38039378-794A-1D53-DA25-4F317C2ADDBE}"/>
          </ac:spMkLst>
        </pc:spChg>
        <pc:picChg chg="add mod modCrop">
          <ac:chgData name="Elijah Conrad Gerstner" userId="S::ecg224@nau.edu::59192644-6c13-455c-965c-3a38968d9586" providerId="AD" clId="Web-{4412FE98-872E-489C-BF3F-B359DA3556D9}" dt="2025-10-08T22:19:37.077" v="1350" actId="1076"/>
          <ac:picMkLst>
            <pc:docMk/>
            <pc:sldMk cId="559733353" sldId="287"/>
            <ac:picMk id="4" creationId="{43DBACEA-1EF0-976C-EC37-1089C48E6E89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17:04.539" v="1316" actId="1076"/>
          <ac:picMkLst>
            <pc:docMk/>
            <pc:sldMk cId="559733353" sldId="287"/>
            <ac:picMk id="5" creationId="{BCCE1BB2-6F95-C532-F082-9BAC6CCE78E7}"/>
          </ac:picMkLst>
        </pc:picChg>
        <pc:picChg chg="add mod modCrop">
          <ac:chgData name="Elijah Conrad Gerstner" userId="S::ecg224@nau.edu::59192644-6c13-455c-965c-3a38968d9586" providerId="AD" clId="Web-{4412FE98-872E-489C-BF3F-B359DA3556D9}" dt="2025-10-08T22:19:53.937" v="1352" actId="1076"/>
          <ac:picMkLst>
            <pc:docMk/>
            <pc:sldMk cId="559733353" sldId="287"/>
            <ac:picMk id="6" creationId="{B2E63928-CC8B-0ED6-1501-67B949D60AC2}"/>
          </ac:picMkLst>
        </pc:picChg>
      </pc:sldChg>
    </pc:docChg>
  </pc:docChgLst>
  <pc:docChgLst>
    <pc:chgData name="Kyle Allen Zarycki" userId="S::kaz59@nau.edu::78ccd529-dab5-4238-afa3-5ae492f31b89" providerId="AD" clId="Web-{0292C659-30E8-4713-A4BB-6C91F0C476A4}"/>
    <pc:docChg chg="modSld">
      <pc:chgData name="Kyle Allen Zarycki" userId="S::kaz59@nau.edu::78ccd529-dab5-4238-afa3-5ae492f31b89" providerId="AD" clId="Web-{0292C659-30E8-4713-A4BB-6C91F0C476A4}" dt="2025-10-22T00:14:37.021" v="1" actId="1076"/>
      <pc:docMkLst>
        <pc:docMk/>
      </pc:docMkLst>
      <pc:sldChg chg="modSp">
        <pc:chgData name="Kyle Allen Zarycki" userId="S::kaz59@nau.edu::78ccd529-dab5-4238-afa3-5ae492f31b89" providerId="AD" clId="Web-{0292C659-30E8-4713-A4BB-6C91F0C476A4}" dt="2025-10-22T00:14:37.021" v="1" actId="1076"/>
        <pc:sldMkLst>
          <pc:docMk/>
          <pc:sldMk cId="835740932" sldId="271"/>
        </pc:sldMkLst>
        <pc:spChg chg="mod">
          <ac:chgData name="Kyle Allen Zarycki" userId="S::kaz59@nau.edu::78ccd529-dab5-4238-afa3-5ae492f31b89" providerId="AD" clId="Web-{0292C659-30E8-4713-A4BB-6C91F0C476A4}" dt="2025-10-22T00:14:37.021" v="1" actId="1076"/>
          <ac:spMkLst>
            <pc:docMk/>
            <pc:sldMk cId="835740932" sldId="271"/>
            <ac:spMk id="3" creationId="{578D28FF-3451-B9D9-6F00-023A402005AE}"/>
          </ac:spMkLst>
        </pc:spChg>
      </pc:sldChg>
    </pc:docChg>
  </pc:docChgLst>
  <pc:docChgLst>
    <pc:chgData name="Siyu Yu" userId="S::sy556@nau.edu::84091eec-7703-4c35-9f58-2c5054739195" providerId="AD" clId="Web-{F5C45A03-30BD-8D0F-C3D6-5A7D19EEA925}"/>
    <pc:docChg chg="modSld">
      <pc:chgData name="Siyu Yu" userId="S::sy556@nau.edu::84091eec-7703-4c35-9f58-2c5054739195" providerId="AD" clId="Web-{F5C45A03-30BD-8D0F-C3D6-5A7D19EEA925}" dt="2025-10-08T16:53:37.935" v="23" actId="14100"/>
      <pc:docMkLst>
        <pc:docMk/>
      </pc:docMkLst>
      <pc:sldChg chg="addSp modSp">
        <pc:chgData name="Siyu Yu" userId="S::sy556@nau.edu::84091eec-7703-4c35-9f58-2c5054739195" providerId="AD" clId="Web-{F5C45A03-30BD-8D0F-C3D6-5A7D19EEA925}" dt="2025-10-08T16:53:37.935" v="23" actId="14100"/>
        <pc:sldMkLst>
          <pc:docMk/>
          <pc:sldMk cId="320854212" sldId="273"/>
        </pc:sldMkLst>
        <pc:spChg chg="mod">
          <ac:chgData name="Siyu Yu" userId="S::sy556@nau.edu::84091eec-7703-4c35-9f58-2c5054739195" providerId="AD" clId="Web-{F5C45A03-30BD-8D0F-C3D6-5A7D19EEA925}" dt="2025-10-08T16:53:16.685" v="21" actId="20577"/>
          <ac:spMkLst>
            <pc:docMk/>
            <pc:sldMk cId="320854212" sldId="273"/>
            <ac:spMk id="3" creationId="{8D766F4B-0ED5-371A-EF62-205C6CA3D139}"/>
          </ac:spMkLst>
        </pc:spChg>
        <pc:spChg chg="add mod">
          <ac:chgData name="Siyu Yu" userId="S::sy556@nau.edu::84091eec-7703-4c35-9f58-2c5054739195" providerId="AD" clId="Web-{F5C45A03-30BD-8D0F-C3D6-5A7D19EEA925}" dt="2025-10-08T16:53:37.935" v="23" actId="14100"/>
          <ac:spMkLst>
            <pc:docMk/>
            <pc:sldMk cId="320854212" sldId="273"/>
            <ac:spMk id="4" creationId="{68204AEA-03DA-63DC-D84E-745DA76B1A1D}"/>
          </ac:spMkLst>
        </pc:spChg>
        <pc:picChg chg="add mod">
          <ac:chgData name="Siyu Yu" userId="S::sy556@nau.edu::84091eec-7703-4c35-9f58-2c5054739195" providerId="AD" clId="Web-{F5C45A03-30BD-8D0F-C3D6-5A7D19EEA925}" dt="2025-10-08T16:53:11.122" v="18" actId="1076"/>
          <ac:picMkLst>
            <pc:docMk/>
            <pc:sldMk cId="320854212" sldId="273"/>
            <ac:picMk id="2" creationId="{CEC27B80-D710-93EA-040A-669F1814E5F9}"/>
          </ac:picMkLst>
        </pc:picChg>
      </pc:sldChg>
    </pc:docChg>
  </pc:docChgLst>
  <pc:docChgLst>
    <pc:chgData name="Siyu Yu" userId="S::sy556@nau.edu::84091eec-7703-4c35-9f58-2c5054739195" providerId="AD" clId="Web-{B6999304-D883-68B9-85D4-3F7230CFA68B}"/>
    <pc:docChg chg="modSld">
      <pc:chgData name="Siyu Yu" userId="S::sy556@nau.edu::84091eec-7703-4c35-9f58-2c5054739195" providerId="AD" clId="Web-{B6999304-D883-68B9-85D4-3F7230CFA68B}" dt="2025-10-09T00:50:26.677" v="578" actId="1076"/>
      <pc:docMkLst>
        <pc:docMk/>
      </pc:docMkLst>
      <pc:sldChg chg="modSp">
        <pc:chgData name="Siyu Yu" userId="S::sy556@nau.edu::84091eec-7703-4c35-9f58-2c5054739195" providerId="AD" clId="Web-{B6999304-D883-68B9-85D4-3F7230CFA68B}" dt="2025-10-09T00:36:09.788" v="545" actId="14100"/>
        <pc:sldMkLst>
          <pc:docMk/>
          <pc:sldMk cId="0" sldId="270"/>
        </pc:sldMkLst>
        <pc:spChg chg="mod">
          <ac:chgData name="Siyu Yu" userId="S::sy556@nau.edu::84091eec-7703-4c35-9f58-2c5054739195" providerId="AD" clId="Web-{B6999304-D883-68B9-85D4-3F7230CFA68B}" dt="2025-10-09T00:36:09.788" v="545" actId="14100"/>
          <ac:spMkLst>
            <pc:docMk/>
            <pc:sldMk cId="0" sldId="270"/>
            <ac:spMk id="3" creationId="{64D1764F-AD4E-6F3D-8FF4-7486BE8D8726}"/>
          </ac:spMkLst>
        </pc:spChg>
      </pc:sldChg>
      <pc:sldChg chg="modSp">
        <pc:chgData name="Siyu Yu" userId="S::sy556@nau.edu::84091eec-7703-4c35-9f58-2c5054739195" providerId="AD" clId="Web-{B6999304-D883-68B9-85D4-3F7230CFA68B}" dt="2025-10-09T00:50:26.677" v="578" actId="1076"/>
        <pc:sldMkLst>
          <pc:docMk/>
          <pc:sldMk cId="320854212" sldId="273"/>
        </pc:sldMkLst>
        <pc:spChg chg="mod">
          <ac:chgData name="Siyu Yu" userId="S::sy556@nau.edu::84091eec-7703-4c35-9f58-2c5054739195" providerId="AD" clId="Web-{B6999304-D883-68B9-85D4-3F7230CFA68B}" dt="2025-10-09T00:50:26.677" v="578" actId="1076"/>
          <ac:spMkLst>
            <pc:docMk/>
            <pc:sldMk cId="320854212" sldId="273"/>
            <ac:spMk id="6" creationId="{A1F24C6B-A0E0-19A5-8614-2FBFE949D1D1}"/>
          </ac:spMkLst>
        </pc:spChg>
        <pc:spChg chg="mod">
          <ac:chgData name="Siyu Yu" userId="S::sy556@nau.edu::84091eec-7703-4c35-9f58-2c5054739195" providerId="AD" clId="Web-{B6999304-D883-68B9-85D4-3F7230CFA68B}" dt="2025-10-08T23:39:57.115" v="500" actId="1076"/>
          <ac:spMkLst>
            <pc:docMk/>
            <pc:sldMk cId="320854212" sldId="273"/>
            <ac:spMk id="121" creationId="{E3F2E168-09A7-ACF4-7FFE-14CE84E72678}"/>
          </ac:spMkLst>
        </pc:spChg>
        <pc:spChg chg="mod">
          <ac:chgData name="Siyu Yu" userId="S::sy556@nau.edu::84091eec-7703-4c35-9f58-2c5054739195" providerId="AD" clId="Web-{B6999304-D883-68B9-85D4-3F7230CFA68B}" dt="2025-10-09T00:20:45.885" v="502" actId="20577"/>
          <ac:spMkLst>
            <pc:docMk/>
            <pc:sldMk cId="320854212" sldId="273"/>
            <ac:spMk id="126" creationId="{D5B98BF5-B900-0B66-82C2-AA0F5E089DF8}"/>
          </ac:spMkLst>
        </pc:spChg>
      </pc:sldChg>
      <pc:sldChg chg="addSp delSp modSp">
        <pc:chgData name="Siyu Yu" userId="S::sy556@nau.edu::84091eec-7703-4c35-9f58-2c5054739195" providerId="AD" clId="Web-{B6999304-D883-68B9-85D4-3F7230CFA68B}" dt="2025-10-08T23:40:08.568" v="501" actId="1076"/>
        <pc:sldMkLst>
          <pc:docMk/>
          <pc:sldMk cId="1325782671" sldId="274"/>
        </pc:sldMkLst>
        <pc:spChg chg="mod">
          <ac:chgData name="Siyu Yu" userId="S::sy556@nau.edu::84091eec-7703-4c35-9f58-2c5054739195" providerId="AD" clId="Web-{B6999304-D883-68B9-85D4-3F7230CFA68B}" dt="2025-10-08T20:17:36.854" v="127" actId="20577"/>
          <ac:spMkLst>
            <pc:docMk/>
            <pc:sldMk cId="1325782671" sldId="274"/>
            <ac:spMk id="3" creationId="{FE0A870A-F7E9-0A11-6277-048F3DD115C1}"/>
          </ac:spMkLst>
        </pc:spChg>
        <pc:spChg chg="add mod">
          <ac:chgData name="Siyu Yu" userId="S::sy556@nau.edu::84091eec-7703-4c35-9f58-2c5054739195" providerId="AD" clId="Web-{B6999304-D883-68B9-85D4-3F7230CFA68B}" dt="2025-10-08T20:19:00.260" v="139" actId="1076"/>
          <ac:spMkLst>
            <pc:docMk/>
            <pc:sldMk cId="1325782671" sldId="274"/>
            <ac:spMk id="7" creationId="{A7890363-D17F-C25E-0285-635285E8115E}"/>
          </ac:spMkLst>
        </pc:spChg>
        <pc:spChg chg="add mod">
          <ac:chgData name="Siyu Yu" userId="S::sy556@nau.edu::84091eec-7703-4c35-9f58-2c5054739195" providerId="AD" clId="Web-{B6999304-D883-68B9-85D4-3F7230CFA68B}" dt="2025-10-08T20:24:36.012" v="180" actId="20577"/>
          <ac:spMkLst>
            <pc:docMk/>
            <pc:sldMk cId="1325782671" sldId="274"/>
            <ac:spMk id="9" creationId="{1CD9532E-62D8-F014-D32F-88F4CF59D479}"/>
          </ac:spMkLst>
        </pc:spChg>
        <pc:graphicFrameChg chg="add mod modGraphic">
          <ac:chgData name="Siyu Yu" userId="S::sy556@nau.edu::84091eec-7703-4c35-9f58-2c5054739195" providerId="AD" clId="Web-{B6999304-D883-68B9-85D4-3F7230CFA68B}" dt="2025-10-08T23:40:08.568" v="501" actId="1076"/>
          <ac:graphicFrameMkLst>
            <pc:docMk/>
            <pc:sldMk cId="1325782671" sldId="274"/>
            <ac:graphicFrameMk id="18" creationId="{B5E58BCA-73DA-4923-F76C-480DB56E5227}"/>
          </ac:graphicFrameMkLst>
        </pc:graphicFrameChg>
        <pc:picChg chg="add mod">
          <ac:chgData name="Siyu Yu" userId="S::sy556@nau.edu::84091eec-7703-4c35-9f58-2c5054739195" providerId="AD" clId="Web-{B6999304-D883-68B9-85D4-3F7230CFA68B}" dt="2025-10-08T20:19:03.385" v="140" actId="1076"/>
          <ac:picMkLst>
            <pc:docMk/>
            <pc:sldMk cId="1325782671" sldId="274"/>
            <ac:picMk id="10" creationId="{54BB905D-8FD6-1F47-F977-B80413833AA3}"/>
          </ac:picMkLst>
        </pc:picChg>
      </pc:sldChg>
      <pc:sldChg chg="addSp modSp">
        <pc:chgData name="Siyu Yu" userId="S::sy556@nau.edu::84091eec-7703-4c35-9f58-2c5054739195" providerId="AD" clId="Web-{B6999304-D883-68B9-85D4-3F7230CFA68B}" dt="2025-10-09T00:38:58.624" v="575" actId="20577"/>
        <pc:sldMkLst>
          <pc:docMk/>
          <pc:sldMk cId="3993244494" sldId="275"/>
        </pc:sldMkLst>
        <pc:spChg chg="mod">
          <ac:chgData name="Siyu Yu" userId="S::sy556@nau.edu::84091eec-7703-4c35-9f58-2c5054739195" providerId="AD" clId="Web-{B6999304-D883-68B9-85D4-3F7230CFA68B}" dt="2025-10-09T00:38:58.624" v="575" actId="20577"/>
          <ac:spMkLst>
            <pc:docMk/>
            <pc:sldMk cId="3993244494" sldId="275"/>
            <ac:spMk id="3" creationId="{92807E51-502A-ABA5-FFE8-9FBA3A515B7F}"/>
          </ac:spMkLst>
        </pc:spChg>
        <pc:spChg chg="add mod">
          <ac:chgData name="Siyu Yu" userId="S::sy556@nau.edu::84091eec-7703-4c35-9f58-2c5054739195" providerId="AD" clId="Web-{B6999304-D883-68B9-85D4-3F7230CFA68B}" dt="2025-10-08T20:49:34.627" v="410" actId="20577"/>
          <ac:spMkLst>
            <pc:docMk/>
            <pc:sldMk cId="3993244494" sldId="275"/>
            <ac:spMk id="4" creationId="{F55DDE77-4249-3941-5FDD-5D1203AEB95E}"/>
          </ac:spMkLst>
        </pc:spChg>
        <pc:spChg chg="add mod">
          <ac:chgData name="Siyu Yu" userId="S::sy556@nau.edu::84091eec-7703-4c35-9f58-2c5054739195" providerId="AD" clId="Web-{B6999304-D883-68B9-85D4-3F7230CFA68B}" dt="2025-10-08T20:50:06.596" v="416" actId="1076"/>
          <ac:spMkLst>
            <pc:docMk/>
            <pc:sldMk cId="3993244494" sldId="275"/>
            <ac:spMk id="5" creationId="{E28D32AD-34F5-C426-5D20-1641BC42A69B}"/>
          </ac:spMkLst>
        </pc:spChg>
        <pc:graphicFrameChg chg="add mod modGraphic">
          <ac:chgData name="Siyu Yu" userId="S::sy556@nau.edu::84091eec-7703-4c35-9f58-2c5054739195" providerId="AD" clId="Web-{B6999304-D883-68B9-85D4-3F7230CFA68B}" dt="2025-10-08T20:44:58.736" v="375"/>
          <ac:graphicFrameMkLst>
            <pc:docMk/>
            <pc:sldMk cId="3993244494" sldId="275"/>
            <ac:graphicFrameMk id="2" creationId="{16131151-4248-E925-86A4-BEF096A14763}"/>
          </ac:graphicFrameMkLst>
        </pc:graphicFrameChg>
      </pc:sldChg>
    </pc:docChg>
  </pc:docChgLst>
  <pc:docChgLst>
    <pc:chgData name="Siyu Yu" userId="S::sy556@nau.edu::84091eec-7703-4c35-9f58-2c5054739195" providerId="AD" clId="Web-{631C4C59-A568-BBEE-5935-74279C4FBA21}"/>
    <pc:docChg chg="modSld">
      <pc:chgData name="Siyu Yu" userId="S::sy556@nau.edu::84091eec-7703-4c35-9f58-2c5054739195" providerId="AD" clId="Web-{631C4C59-A568-BBEE-5935-74279C4FBA21}" dt="2025-10-08T16:16:08.313" v="4" actId="20577"/>
      <pc:docMkLst>
        <pc:docMk/>
      </pc:docMkLst>
      <pc:sldChg chg="modSp">
        <pc:chgData name="Siyu Yu" userId="S::sy556@nau.edu::84091eec-7703-4c35-9f58-2c5054739195" providerId="AD" clId="Web-{631C4C59-A568-BBEE-5935-74279C4FBA21}" dt="2025-10-08T16:16:08.313" v="4" actId="20577"/>
        <pc:sldMkLst>
          <pc:docMk/>
          <pc:sldMk cId="320854212" sldId="273"/>
        </pc:sldMkLst>
        <pc:spChg chg="mod">
          <ac:chgData name="Siyu Yu" userId="S::sy556@nau.edu::84091eec-7703-4c35-9f58-2c5054739195" providerId="AD" clId="Web-{631C4C59-A568-BBEE-5935-74279C4FBA21}" dt="2025-10-08T16:16:08.313" v="4" actId="20577"/>
          <ac:spMkLst>
            <pc:docMk/>
            <pc:sldMk cId="320854212" sldId="273"/>
            <ac:spMk id="3" creationId="{8D766F4B-0ED5-371A-EF62-205C6CA3D139}"/>
          </ac:spMkLst>
        </pc:spChg>
        <pc:spChg chg="mod">
          <ac:chgData name="Siyu Yu" userId="S::sy556@nau.edu::84091eec-7703-4c35-9f58-2c5054739195" providerId="AD" clId="Web-{631C4C59-A568-BBEE-5935-74279C4FBA21}" dt="2025-10-08T16:16:04.265" v="3" actId="20577"/>
          <ac:spMkLst>
            <pc:docMk/>
            <pc:sldMk cId="320854212" sldId="273"/>
            <ac:spMk id="126" creationId="{D5B98BF5-B900-0B66-82C2-AA0F5E089DF8}"/>
          </ac:spMkLst>
        </pc:spChg>
      </pc:sldChg>
    </pc:docChg>
  </pc:docChgLst>
  <pc:docChgLst>
    <pc:chgData name="Tyler J Rottkamp" userId="S::tjr438@nau.edu::b997544c-05b5-4c88-bf7f-e7d2764d4934" providerId="AD" clId="Web-{F86D8508-93CF-4163-9509-2C7415FAC1FA}"/>
    <pc:docChg chg="addSld modSld sldOrd modMainMaster">
      <pc:chgData name="Tyler J Rottkamp" userId="S::tjr438@nau.edu::b997544c-05b5-4c88-bf7f-e7d2764d4934" providerId="AD" clId="Web-{F86D8508-93CF-4163-9509-2C7415FAC1FA}" dt="2025-10-09T00:55:28.836" v="3253"/>
      <pc:docMkLst>
        <pc:docMk/>
      </pc:docMkLst>
      <pc:sldChg chg="addSp modSp">
        <pc:chgData name="Tyler J Rottkamp" userId="S::tjr438@nau.edu::b997544c-05b5-4c88-bf7f-e7d2764d4934" providerId="AD" clId="Web-{F86D8508-93CF-4163-9509-2C7415FAC1FA}" dt="2025-10-09T00:52:12.044" v="3209"/>
        <pc:sldMkLst>
          <pc:docMk/>
          <pc:sldMk cId="0" sldId="257"/>
        </pc:sldMkLst>
        <pc:spChg chg="add mod">
          <ac:chgData name="Tyler J Rottkamp" userId="S::tjr438@nau.edu::b997544c-05b5-4c88-bf7f-e7d2764d4934" providerId="AD" clId="Web-{F86D8508-93CF-4163-9509-2C7415FAC1FA}" dt="2025-10-09T00:52:12.044" v="3209"/>
          <ac:spMkLst>
            <pc:docMk/>
            <pc:sldMk cId="0" sldId="257"/>
            <ac:spMk id="7" creationId="{FC1D9885-CFA1-E0B8-A100-AE5E4B717635}"/>
          </ac:spMkLst>
        </pc:spChg>
      </pc:sldChg>
      <pc:sldChg chg="addSp modSp">
        <pc:chgData name="Tyler J Rottkamp" userId="S::tjr438@nau.edu::b997544c-05b5-4c88-bf7f-e7d2764d4934" providerId="AD" clId="Web-{F86D8508-93CF-4163-9509-2C7415FAC1FA}" dt="2025-10-09T00:52:18.825" v="3210"/>
        <pc:sldMkLst>
          <pc:docMk/>
          <pc:sldMk cId="0" sldId="258"/>
        </pc:sldMkLst>
        <pc:spChg chg="add mod">
          <ac:chgData name="Tyler J Rottkamp" userId="S::tjr438@nau.edu::b997544c-05b5-4c88-bf7f-e7d2764d4934" providerId="AD" clId="Web-{F86D8508-93CF-4163-9509-2C7415FAC1FA}" dt="2025-10-09T00:52:18.825" v="3210"/>
          <ac:spMkLst>
            <pc:docMk/>
            <pc:sldMk cId="0" sldId="258"/>
            <ac:spMk id="4" creationId="{89C1B755-9975-1AE7-099A-C258C9C9BD7F}"/>
          </ac:spMkLst>
        </pc:spChg>
      </pc:sldChg>
      <pc:sldChg chg="addSp delSp modSp">
        <pc:chgData name="Tyler J Rottkamp" userId="S::tjr438@nau.edu::b997544c-05b5-4c88-bf7f-e7d2764d4934" providerId="AD" clId="Web-{F86D8508-93CF-4163-9509-2C7415FAC1FA}" dt="2025-10-09T00:53:01.235" v="3226"/>
        <pc:sldMkLst>
          <pc:docMk/>
          <pc:sldMk cId="0" sldId="259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5:28.836" v="3253"/>
        <pc:sldMkLst>
          <pc:docMk/>
          <pc:sldMk cId="0" sldId="270"/>
        </pc:sldMkLst>
        <pc:spChg chg="mod">
          <ac:chgData name="Tyler J Rottkamp" userId="S::tjr438@nau.edu::b997544c-05b5-4c88-bf7f-e7d2764d4934" providerId="AD" clId="Web-{F86D8508-93CF-4163-9509-2C7415FAC1FA}" dt="2025-10-09T00:33:33.205" v="3189" actId="20577"/>
          <ac:spMkLst>
            <pc:docMk/>
            <pc:sldMk cId="0" sldId="270"/>
            <ac:spMk id="3" creationId="{64D1764F-AD4E-6F3D-8FF4-7486BE8D8726}"/>
          </ac:spMkLst>
        </pc:spChg>
      </pc:sldChg>
      <pc:sldChg chg="addSp delSp modSp">
        <pc:chgData name="Tyler J Rottkamp" userId="S::tjr438@nau.edu::b997544c-05b5-4c88-bf7f-e7d2764d4934" providerId="AD" clId="Web-{F86D8508-93CF-4163-9509-2C7415FAC1FA}" dt="2025-10-09T00:53:09.329" v="3227"/>
        <pc:sldMkLst>
          <pc:docMk/>
          <pc:sldMk cId="835740932" sldId="271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3:25.845" v="3230"/>
        <pc:sldMkLst>
          <pc:docMk/>
          <pc:sldMk cId="1838356355" sldId="272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3:35.815" v="3231"/>
        <pc:sldMkLst>
          <pc:docMk/>
          <pc:sldMk cId="320854212" sldId="273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3:42.003" v="3232"/>
        <pc:sldMkLst>
          <pc:docMk/>
          <pc:sldMk cId="1325782671" sldId="274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3:58.238" v="3237"/>
        <pc:sldMkLst>
          <pc:docMk/>
          <pc:sldMk cId="3993244494" sldId="275"/>
        </pc:sldMkLst>
        <pc:graphicFrameChg chg="modGraphic">
          <ac:chgData name="Tyler J Rottkamp" userId="S::tjr438@nau.edu::b997544c-05b5-4c88-bf7f-e7d2764d4934" providerId="AD" clId="Web-{F86D8508-93CF-4163-9509-2C7415FAC1FA}" dt="2025-10-08T23:51:46.398" v="1912"/>
          <ac:graphicFrameMkLst>
            <pc:docMk/>
            <pc:sldMk cId="3993244494" sldId="275"/>
            <ac:graphicFrameMk id="2" creationId="{16131151-4248-E925-86A4-BEF096A14763}"/>
          </ac:graphicFrameMkLst>
        </pc:graphicFrameChg>
      </pc:sldChg>
      <pc:sldChg chg="addSp delSp modSp">
        <pc:chgData name="Tyler J Rottkamp" userId="S::tjr438@nau.edu::b997544c-05b5-4c88-bf7f-e7d2764d4934" providerId="AD" clId="Web-{F86D8508-93CF-4163-9509-2C7415FAC1FA}" dt="2025-10-09T00:54:05.566" v="3238"/>
        <pc:sldMkLst>
          <pc:docMk/>
          <pc:sldMk cId="1234467015" sldId="276"/>
        </pc:sldMkLst>
        <pc:spChg chg="add mod">
          <ac:chgData name="Tyler J Rottkamp" userId="S::tjr438@nau.edu::b997544c-05b5-4c88-bf7f-e7d2764d4934" providerId="AD" clId="Web-{F86D8508-93CF-4163-9509-2C7415FAC1FA}" dt="2025-10-08T22:55:16.816" v="126" actId="1076"/>
          <ac:spMkLst>
            <pc:docMk/>
            <pc:sldMk cId="1234467015" sldId="276"/>
            <ac:spMk id="7" creationId="{634EE260-FF05-33F3-60FE-A57471C5F1C6}"/>
          </ac:spMkLst>
        </pc:spChg>
        <pc:spChg chg="add mod">
          <ac:chgData name="Tyler J Rottkamp" userId="S::tjr438@nau.edu::b997544c-05b5-4c88-bf7f-e7d2764d4934" providerId="AD" clId="Web-{F86D8508-93CF-4163-9509-2C7415FAC1FA}" dt="2025-10-08T22:56:00.224" v="136" actId="20577"/>
          <ac:spMkLst>
            <pc:docMk/>
            <pc:sldMk cId="1234467015" sldId="276"/>
            <ac:spMk id="8" creationId="{49DF7667-9979-D5B6-E4C1-ED19CEC67240}"/>
          </ac:spMkLst>
        </pc:spChg>
        <pc:spChg chg="add mod">
          <ac:chgData name="Tyler J Rottkamp" userId="S::tjr438@nau.edu::b997544c-05b5-4c88-bf7f-e7d2764d4934" providerId="AD" clId="Web-{F86D8508-93CF-4163-9509-2C7415FAC1FA}" dt="2025-10-08T23:01:08.890" v="213" actId="20577"/>
          <ac:spMkLst>
            <pc:docMk/>
            <pc:sldMk cId="1234467015" sldId="276"/>
            <ac:spMk id="10" creationId="{70D2D4AC-1D47-3E22-6568-9DA1B437BC98}"/>
          </ac:spMkLst>
        </pc:spChg>
        <pc:spChg chg="add mod">
          <ac:chgData name="Tyler J Rottkamp" userId="S::tjr438@nau.edu::b997544c-05b5-4c88-bf7f-e7d2764d4934" providerId="AD" clId="Web-{F86D8508-93CF-4163-9509-2C7415FAC1FA}" dt="2025-10-08T23:06:42.979" v="378" actId="1076"/>
          <ac:spMkLst>
            <pc:docMk/>
            <pc:sldMk cId="1234467015" sldId="276"/>
            <ac:spMk id="11" creationId="{FF5F9398-E6CF-6212-F45F-81E5BE22AD3E}"/>
          </ac:spMkLst>
        </pc:spChg>
        <pc:spChg chg="add mod">
          <ac:chgData name="Tyler J Rottkamp" userId="S::tjr438@nau.edu::b997544c-05b5-4c88-bf7f-e7d2764d4934" providerId="AD" clId="Web-{F86D8508-93CF-4163-9509-2C7415FAC1FA}" dt="2025-10-08T23:11:41.270" v="537" actId="1076"/>
          <ac:spMkLst>
            <pc:docMk/>
            <pc:sldMk cId="1234467015" sldId="276"/>
            <ac:spMk id="12" creationId="{1AF957D5-C92E-C322-7205-563DD718473D}"/>
          </ac:spMkLst>
        </pc:spChg>
        <pc:spChg chg="add mod">
          <ac:chgData name="Tyler J Rottkamp" userId="S::tjr438@nau.edu::b997544c-05b5-4c88-bf7f-e7d2764d4934" providerId="AD" clId="Web-{F86D8508-93CF-4163-9509-2C7415FAC1FA}" dt="2025-10-08T23:16:07.749" v="782" actId="1076"/>
          <ac:spMkLst>
            <pc:docMk/>
            <pc:sldMk cId="1234467015" sldId="276"/>
            <ac:spMk id="13" creationId="{60ADC54C-E54B-26F2-B951-928BBB668205}"/>
          </ac:spMkLst>
        </pc:spChg>
        <pc:spChg chg="mod">
          <ac:chgData name="Tyler J Rottkamp" userId="S::tjr438@nau.edu::b997544c-05b5-4c88-bf7f-e7d2764d4934" providerId="AD" clId="Web-{F86D8508-93CF-4163-9509-2C7415FAC1FA}" dt="2025-10-08T22:53:36.764" v="45" actId="1076"/>
          <ac:spMkLst>
            <pc:docMk/>
            <pc:sldMk cId="1234467015" sldId="276"/>
            <ac:spMk id="121" creationId="{328E6AEB-0D74-53DE-7A38-0989D248D264}"/>
          </ac:spMkLst>
        </pc:spChg>
        <pc:picChg chg="add mod">
          <ac:chgData name="Tyler J Rottkamp" userId="S::tjr438@nau.edu::b997544c-05b5-4c88-bf7f-e7d2764d4934" providerId="AD" clId="Web-{F86D8508-93CF-4163-9509-2C7415FAC1FA}" dt="2025-10-08T22:55:29.410" v="127" actId="1076"/>
          <ac:picMkLst>
            <pc:docMk/>
            <pc:sldMk cId="1234467015" sldId="276"/>
            <ac:picMk id="2" creationId="{537DCA11-9433-FA93-FC45-FBC421A0C696}"/>
          </ac:picMkLst>
        </pc:picChg>
        <pc:picChg chg="add mod">
          <ac:chgData name="Tyler J Rottkamp" userId="S::tjr438@nau.edu::b997544c-05b5-4c88-bf7f-e7d2764d4934" providerId="AD" clId="Web-{F86D8508-93CF-4163-9509-2C7415FAC1FA}" dt="2025-10-08T22:55:39.458" v="129" actId="1076"/>
          <ac:picMkLst>
            <pc:docMk/>
            <pc:sldMk cId="1234467015" sldId="276"/>
            <ac:picMk id="4" creationId="{BD9480B5-2C96-52FA-F7C4-B6457377ED4A}"/>
          </ac:picMkLst>
        </pc:picChg>
        <pc:picChg chg="add mod">
          <ac:chgData name="Tyler J Rottkamp" userId="S::tjr438@nau.edu::b997544c-05b5-4c88-bf7f-e7d2764d4934" providerId="AD" clId="Web-{F86D8508-93CF-4163-9509-2C7415FAC1FA}" dt="2025-10-08T22:55:36.676" v="128" actId="1076"/>
          <ac:picMkLst>
            <pc:docMk/>
            <pc:sldMk cId="1234467015" sldId="276"/>
            <ac:picMk id="5" creationId="{31BF8716-7E55-8764-9D90-46CD43C135F2}"/>
          </ac:picMkLst>
        </pc:picChg>
      </pc:sldChg>
      <pc:sldChg chg="addSp delSp modSp">
        <pc:chgData name="Tyler J Rottkamp" userId="S::tjr438@nau.edu::b997544c-05b5-4c88-bf7f-e7d2764d4934" providerId="AD" clId="Web-{F86D8508-93CF-4163-9509-2C7415FAC1FA}" dt="2025-10-09T00:54:27.036" v="3243"/>
        <pc:sldMkLst>
          <pc:docMk/>
          <pc:sldMk cId="392627319" sldId="277"/>
        </pc:sldMkLst>
        <pc:spChg chg="add mod">
          <ac:chgData name="Tyler J Rottkamp" userId="S::tjr438@nau.edu::b997544c-05b5-4c88-bf7f-e7d2764d4934" providerId="AD" clId="Web-{F86D8508-93CF-4163-9509-2C7415FAC1FA}" dt="2025-10-09T00:01:53.977" v="2784" actId="20577"/>
          <ac:spMkLst>
            <pc:docMk/>
            <pc:sldMk cId="392627319" sldId="277"/>
            <ac:spMk id="5" creationId="{7BC5157D-FA71-0CEB-80AE-4FC708CD2FC0}"/>
          </ac:spMkLst>
        </pc:spChg>
        <pc:spChg chg="mod">
          <ac:chgData name="Tyler J Rottkamp" userId="S::tjr438@nau.edu::b997544c-05b5-4c88-bf7f-e7d2764d4934" providerId="AD" clId="Web-{F86D8508-93CF-4163-9509-2C7415FAC1FA}" dt="2025-10-08T23:48:10.688" v="1909" actId="20577"/>
          <ac:spMkLst>
            <pc:docMk/>
            <pc:sldMk cId="392627319" sldId="277"/>
            <ac:spMk id="126" creationId="{FF99CD1E-830A-6E89-57F7-B432B31E8D23}"/>
          </ac:spMkLst>
        </pc:spChg>
        <pc:graphicFrameChg chg="add mod modGraphic">
          <ac:chgData name="Tyler J Rottkamp" userId="S::tjr438@nau.edu::b997544c-05b5-4c88-bf7f-e7d2764d4934" providerId="AD" clId="Web-{F86D8508-93CF-4163-9509-2C7415FAC1FA}" dt="2025-10-08T23:59:14.606" v="2455"/>
          <ac:graphicFrameMkLst>
            <pc:docMk/>
            <pc:sldMk cId="392627319" sldId="277"/>
            <ac:graphicFrameMk id="4" creationId="{F27E185C-CB9C-BCAC-DE2B-73872C7B718D}"/>
          </ac:graphicFrameMkLst>
        </pc:graphicFrameChg>
      </pc:sldChg>
      <pc:sldChg chg="addSp delSp modSp ord">
        <pc:chgData name="Tyler J Rottkamp" userId="S::tjr438@nau.edu::b997544c-05b5-4c88-bf7f-e7d2764d4934" providerId="AD" clId="Web-{F86D8508-93CF-4163-9509-2C7415FAC1FA}" dt="2025-10-09T00:54:21.536" v="3242"/>
        <pc:sldMkLst>
          <pc:docMk/>
          <pc:sldMk cId="2738136751" sldId="278"/>
        </pc:sldMkLst>
        <pc:spChg chg="mod">
          <ac:chgData name="Tyler J Rottkamp" userId="S::tjr438@nau.edu::b997544c-05b5-4c88-bf7f-e7d2764d4934" providerId="AD" clId="Web-{F86D8508-93CF-4163-9509-2C7415FAC1FA}" dt="2025-10-08T23:47:55.515" v="1882" actId="20577"/>
          <ac:spMkLst>
            <pc:docMk/>
            <pc:sldMk cId="2738136751" sldId="278"/>
            <ac:spMk id="126" creationId="{E757F89C-9743-A5C5-789A-F16D933BB62E}"/>
          </ac:spMkLst>
        </pc:spChg>
        <pc:graphicFrameChg chg="add mod modGraphic">
          <ac:chgData name="Tyler J Rottkamp" userId="S::tjr438@nau.edu::b997544c-05b5-4c88-bf7f-e7d2764d4934" providerId="AD" clId="Web-{F86D8508-93CF-4163-9509-2C7415FAC1FA}" dt="2025-10-09T00:28:45.704" v="3138" actId="1076"/>
          <ac:graphicFrameMkLst>
            <pc:docMk/>
            <pc:sldMk cId="2738136751" sldId="278"/>
            <ac:graphicFrameMk id="2" creationId="{5C4C3D60-FF58-A777-7162-A8B5B5E83E0F}"/>
          </ac:graphicFrameMkLst>
        </pc:graphicFrameChg>
        <pc:picChg chg="add mod">
          <ac:chgData name="Tyler J Rottkamp" userId="S::tjr438@nau.edu::b997544c-05b5-4c88-bf7f-e7d2764d4934" providerId="AD" clId="Web-{F86D8508-93CF-4163-9509-2C7415FAC1FA}" dt="2025-10-09T00:28:54.470" v="3140" actId="14100"/>
          <ac:picMkLst>
            <pc:docMk/>
            <pc:sldMk cId="2738136751" sldId="278"/>
            <ac:picMk id="4" creationId="{40B0B50F-8D6B-CF92-67AB-8CE279120B9A}"/>
          </ac:picMkLst>
        </pc:picChg>
        <pc:picChg chg="add mod">
          <ac:chgData name="Tyler J Rottkamp" userId="S::tjr438@nau.edu::b997544c-05b5-4c88-bf7f-e7d2764d4934" providerId="AD" clId="Web-{F86D8508-93CF-4163-9509-2C7415FAC1FA}" dt="2025-10-09T00:28:25.923" v="3137" actId="14100"/>
          <ac:picMkLst>
            <pc:docMk/>
            <pc:sldMk cId="2738136751" sldId="278"/>
            <ac:picMk id="5" creationId="{72FE0053-2FE9-FD7F-E748-D4FEAB3B7604}"/>
          </ac:picMkLst>
        </pc:picChg>
        <pc:picChg chg="add mod">
          <ac:chgData name="Tyler J Rottkamp" userId="S::tjr438@nau.edu::b997544c-05b5-4c88-bf7f-e7d2764d4934" providerId="AD" clId="Web-{F86D8508-93CF-4163-9509-2C7415FAC1FA}" dt="2025-10-09T00:28:16.610" v="3134" actId="1076"/>
          <ac:picMkLst>
            <pc:docMk/>
            <pc:sldMk cId="2738136751" sldId="278"/>
            <ac:picMk id="6" creationId="{2946F542-EFF4-9449-6EE2-82F6801DF26C}"/>
          </ac:picMkLst>
        </pc:picChg>
      </pc:sldChg>
      <pc:sldChg chg="addSp modSp">
        <pc:chgData name="Tyler J Rottkamp" userId="S::tjr438@nau.edu::b997544c-05b5-4c88-bf7f-e7d2764d4934" providerId="AD" clId="Web-{F86D8508-93CF-4163-9509-2C7415FAC1FA}" dt="2025-10-09T00:52:18.825" v="3210"/>
        <pc:sldMkLst>
          <pc:docMk/>
          <pc:sldMk cId="1882429038" sldId="279"/>
        </pc:sldMkLst>
        <pc:spChg chg="add mod">
          <ac:chgData name="Tyler J Rottkamp" userId="S::tjr438@nau.edu::b997544c-05b5-4c88-bf7f-e7d2764d4934" providerId="AD" clId="Web-{F86D8508-93CF-4163-9509-2C7415FAC1FA}" dt="2025-10-09T00:52:18.825" v="3210"/>
          <ac:spMkLst>
            <pc:docMk/>
            <pc:sldMk cId="1882429038" sldId="279"/>
            <ac:spMk id="3" creationId="{353CB2B4-9063-5593-AAA2-34DB0A5FB2DB}"/>
          </ac:spMkLst>
        </pc:spChg>
      </pc:sldChg>
      <pc:sldChg chg="addSp delSp modSp">
        <pc:chgData name="Tyler J Rottkamp" userId="S::tjr438@nau.edu::b997544c-05b5-4c88-bf7f-e7d2764d4934" providerId="AD" clId="Web-{F86D8508-93CF-4163-9509-2C7415FAC1FA}" dt="2025-10-09T00:54:44.897" v="3245"/>
        <pc:sldMkLst>
          <pc:docMk/>
          <pc:sldMk cId="3939751706" sldId="280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4:54.522" v="3247"/>
        <pc:sldMkLst>
          <pc:docMk/>
          <pc:sldMk cId="2149137416" sldId="281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4:59.085" v="3248"/>
        <pc:sldMkLst>
          <pc:docMk/>
          <pc:sldMk cId="2586699895" sldId="283"/>
        </pc:sldMkLst>
        <pc:picChg chg="add mod">
          <ac:chgData name="Tyler J Rottkamp" userId="S::tjr438@nau.edu::b997544c-05b5-4c88-bf7f-e7d2764d4934" providerId="AD" clId="Web-{F86D8508-93CF-4163-9509-2C7415FAC1FA}" dt="2025-10-09T00:06:07.458" v="2788" actId="1076"/>
          <ac:picMkLst>
            <pc:docMk/>
            <pc:sldMk cId="2586699895" sldId="283"/>
            <ac:picMk id="2" creationId="{3B7C49B7-6311-D682-B715-2C5C6F13D912}"/>
          </ac:picMkLst>
        </pc:picChg>
      </pc:sldChg>
      <pc:sldChg chg="addSp delSp modSp">
        <pc:chgData name="Tyler J Rottkamp" userId="S::tjr438@nau.edu::b997544c-05b5-4c88-bf7f-e7d2764d4934" providerId="AD" clId="Web-{F86D8508-93CF-4163-9509-2C7415FAC1FA}" dt="2025-10-09T00:55:10.945" v="3249"/>
        <pc:sldMkLst>
          <pc:docMk/>
          <pc:sldMk cId="2270776558" sldId="284"/>
        </pc:sldMkLst>
        <pc:spChg chg="add mod">
          <ac:chgData name="Tyler J Rottkamp" userId="S::tjr438@nau.edu::b997544c-05b5-4c88-bf7f-e7d2764d4934" providerId="AD" clId="Web-{F86D8508-93CF-4163-9509-2C7415FAC1FA}" dt="2025-10-09T00:21:22.300" v="3131" actId="20577"/>
          <ac:spMkLst>
            <pc:docMk/>
            <pc:sldMk cId="2270776558" sldId="284"/>
            <ac:spMk id="4" creationId="{FBC9FBDD-2225-3CFF-496D-CC3E9663E836}"/>
          </ac:spMkLst>
        </pc:spChg>
        <pc:picChg chg="add mod">
          <ac:chgData name="Tyler J Rottkamp" userId="S::tjr438@nau.edu::b997544c-05b5-4c88-bf7f-e7d2764d4934" providerId="AD" clId="Web-{F86D8508-93CF-4163-9509-2C7415FAC1FA}" dt="2025-10-09T00:18:58.417" v="2917" actId="14100"/>
          <ac:picMkLst>
            <pc:docMk/>
            <pc:sldMk cId="2270776558" sldId="284"/>
            <ac:picMk id="5" creationId="{C8014D74-9EFE-01DC-4A74-25A0B6C7EE18}"/>
          </ac:picMkLst>
        </pc:picChg>
      </pc:sldChg>
      <pc:sldChg chg="addSp delSp modSp">
        <pc:chgData name="Tyler J Rottkamp" userId="S::tjr438@nau.edu::b997544c-05b5-4c88-bf7f-e7d2764d4934" providerId="AD" clId="Web-{F86D8508-93CF-4163-9509-2C7415FAC1FA}" dt="2025-10-09T00:55:15.710" v="3250"/>
        <pc:sldMkLst>
          <pc:docMk/>
          <pc:sldMk cId="2426577983" sldId="285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5:20.289" v="3251"/>
        <pc:sldMkLst>
          <pc:docMk/>
          <pc:sldMk cId="3904572627" sldId="286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4:34.740" v="3244"/>
        <pc:sldMkLst>
          <pc:docMk/>
          <pc:sldMk cId="559733353" sldId="287"/>
        </pc:sldMkLst>
      </pc:sldChg>
      <pc:sldChg chg="addSp delSp modSp">
        <pc:chgData name="Tyler J Rottkamp" userId="S::tjr438@nau.edu::b997544c-05b5-4c88-bf7f-e7d2764d4934" providerId="AD" clId="Web-{F86D8508-93CF-4163-9509-2C7415FAC1FA}" dt="2025-10-09T00:52:53.984" v="3224" actId="1076"/>
        <pc:sldMkLst>
          <pc:docMk/>
          <pc:sldMk cId="1695383837" sldId="288"/>
        </pc:sldMkLst>
        <pc:spChg chg="add mod">
          <ac:chgData name="Tyler J Rottkamp" userId="S::tjr438@nau.edu::b997544c-05b5-4c88-bf7f-e7d2764d4934" providerId="AD" clId="Web-{F86D8508-93CF-4163-9509-2C7415FAC1FA}" dt="2025-10-09T00:52:53.984" v="3224" actId="1076"/>
          <ac:spMkLst>
            <pc:docMk/>
            <pc:sldMk cId="1695383837" sldId="288"/>
            <ac:spMk id="4" creationId="{7AB9FAE9-7725-E122-CE10-C90F9C3CB402}"/>
          </ac:spMkLst>
        </pc:spChg>
      </pc:sldChg>
      <pc:sldChg chg="addSp delSp modSp">
        <pc:chgData name="Tyler J Rottkamp" userId="S::tjr438@nau.edu::b997544c-05b5-4c88-bf7f-e7d2764d4934" providerId="AD" clId="Web-{F86D8508-93CF-4163-9509-2C7415FAC1FA}" dt="2025-10-09T00:53:19.720" v="3229"/>
        <pc:sldMkLst>
          <pc:docMk/>
          <pc:sldMk cId="625992166" sldId="289"/>
        </pc:sldMkLst>
      </pc:sldChg>
      <pc:sldChg chg="addSp delSp modSp new">
        <pc:chgData name="Tyler J Rottkamp" userId="S::tjr438@nau.edu::b997544c-05b5-4c88-bf7f-e7d2764d4934" providerId="AD" clId="Web-{F86D8508-93CF-4163-9509-2C7415FAC1FA}" dt="2025-10-09T00:54:12.129" v="3240"/>
        <pc:sldMkLst>
          <pc:docMk/>
          <pc:sldMk cId="1536644509" sldId="290"/>
        </pc:sldMkLst>
        <pc:spChg chg="add mod">
          <ac:chgData name="Tyler J Rottkamp" userId="S::tjr438@nau.edu::b997544c-05b5-4c88-bf7f-e7d2764d4934" providerId="AD" clId="Web-{F86D8508-93CF-4163-9509-2C7415FAC1FA}" dt="2025-10-08T23:18:31.519" v="816" actId="1076"/>
          <ac:spMkLst>
            <pc:docMk/>
            <pc:sldMk cId="1536644509" sldId="290"/>
            <ac:spMk id="6" creationId="{90494AF9-28CA-0A5B-E508-70EC02BF153F}"/>
          </ac:spMkLst>
        </pc:spChg>
        <pc:spChg chg="add mod">
          <ac:chgData name="Tyler J Rottkamp" userId="S::tjr438@nau.edu::b997544c-05b5-4c88-bf7f-e7d2764d4934" providerId="AD" clId="Web-{F86D8508-93CF-4163-9509-2C7415FAC1FA}" dt="2025-10-08T23:19:43.270" v="843" actId="1076"/>
          <ac:spMkLst>
            <pc:docMk/>
            <pc:sldMk cId="1536644509" sldId="290"/>
            <ac:spMk id="9" creationId="{E9C9CA81-DCD8-C243-82C4-49252B65467D}"/>
          </ac:spMkLst>
        </pc:spChg>
        <pc:spChg chg="add mod">
          <ac:chgData name="Tyler J Rottkamp" userId="S::tjr438@nau.edu::b997544c-05b5-4c88-bf7f-e7d2764d4934" providerId="AD" clId="Web-{F86D8508-93CF-4163-9509-2C7415FAC1FA}" dt="2025-10-08T23:21:57.888" v="934" actId="1076"/>
          <ac:spMkLst>
            <pc:docMk/>
            <pc:sldMk cId="1536644509" sldId="290"/>
            <ac:spMk id="11" creationId="{1847065C-8388-89DC-4949-5361A8544147}"/>
          </ac:spMkLst>
        </pc:spChg>
        <pc:spChg chg="add mod">
          <ac:chgData name="Tyler J Rottkamp" userId="S::tjr438@nau.edu::b997544c-05b5-4c88-bf7f-e7d2764d4934" providerId="AD" clId="Web-{F86D8508-93CF-4163-9509-2C7415FAC1FA}" dt="2025-10-08T23:26:46.374" v="1180" actId="20577"/>
          <ac:spMkLst>
            <pc:docMk/>
            <pc:sldMk cId="1536644509" sldId="290"/>
            <ac:spMk id="12" creationId="{5773CC40-89B6-1DEB-8192-CF78D103A567}"/>
          </ac:spMkLst>
        </pc:spChg>
        <pc:picChg chg="add mod">
          <ac:chgData name="Tyler J Rottkamp" userId="S::tjr438@nau.edu::b997544c-05b5-4c88-bf7f-e7d2764d4934" providerId="AD" clId="Web-{F86D8508-93CF-4163-9509-2C7415FAC1FA}" dt="2025-10-08T23:20:31.803" v="847" actId="1076"/>
          <ac:picMkLst>
            <pc:docMk/>
            <pc:sldMk cId="1536644509" sldId="290"/>
            <ac:picMk id="10" creationId="{245076EE-2254-DA3F-C03D-570CF02937F3}"/>
          </ac:picMkLst>
        </pc:picChg>
      </pc:sldChg>
      <pc:sldMasterChg chg="modSp mod modSldLayout">
        <pc:chgData name="Tyler J Rottkamp" userId="S::tjr438@nau.edu::b997544c-05b5-4c88-bf7f-e7d2764d4934" providerId="AD" clId="Web-{F86D8508-93CF-4163-9509-2C7415FAC1FA}" dt="2025-10-09T00:52:18.825" v="3210"/>
        <pc:sldMasterMkLst>
          <pc:docMk/>
          <pc:sldMasterMk cId="0" sldId="2147483659"/>
        </pc:sldMasterMkLst>
        <pc:spChg chg="mod">
          <ac:chgData name="Tyler J Rottkamp" userId="S::tjr438@nau.edu::b997544c-05b5-4c88-bf7f-e7d2764d4934" providerId="AD" clId="Web-{F86D8508-93CF-4163-9509-2C7415FAC1FA}" dt="2025-10-09T00:52:18.825" v="3210"/>
          <ac:spMkLst>
            <pc:docMk/>
            <pc:sldMasterMk cId="0" sldId="2147483659"/>
            <ac:spMk id="9" creationId="{00000000-0000-0000-0000-000000000000}"/>
          </ac:spMkLst>
        </pc:sp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48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48"/>
              <ac:spMk id="15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49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49"/>
              <ac:spMk id="21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0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0"/>
              <ac:spMk id="27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1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1"/>
              <ac:spMk id="34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2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2"/>
              <ac:spMk id="43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3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3"/>
              <ac:spMk id="48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4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4"/>
              <ac:spMk id="52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5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5"/>
              <ac:spMk id="59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6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6"/>
              <ac:spMk id="66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7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7"/>
              <ac:spMk id="72" creationId="{00000000-0000-0000-0000-000000000000}"/>
            </ac:spMkLst>
          </pc:spChg>
        </pc:sldLayoutChg>
        <pc:sldLayoutChg chg="modSp mod">
          <pc:chgData name="Tyler J Rottkamp" userId="S::tjr438@nau.edu::b997544c-05b5-4c88-bf7f-e7d2764d4934" providerId="AD" clId="Web-{F86D8508-93CF-4163-9509-2C7415FAC1FA}" dt="2025-10-09T00:52:18.825" v="3210"/>
          <pc:sldLayoutMkLst>
            <pc:docMk/>
            <pc:sldMasterMk cId="0" sldId="2147483659"/>
            <pc:sldLayoutMk cId="0" sldId="2147483658"/>
          </pc:sldLayoutMkLst>
          <pc:spChg chg="mod">
            <ac:chgData name="Tyler J Rottkamp" userId="S::tjr438@nau.edu::b997544c-05b5-4c88-bf7f-e7d2764d4934" providerId="AD" clId="Web-{F86D8508-93CF-4163-9509-2C7415FAC1FA}" dt="2025-10-09T00:52:18.825" v="3210"/>
            <ac:spMkLst>
              <pc:docMk/>
              <pc:sldMasterMk cId="0" sldId="2147483659"/>
              <pc:sldLayoutMk cId="0" sldId="2147483658"/>
              <ac:spMk id="78" creationId="{00000000-0000-0000-0000-000000000000}"/>
            </ac:spMkLst>
          </pc:spChg>
        </pc:sldLayoutChg>
      </pc:sldMasterChg>
    </pc:docChg>
  </pc:docChgLst>
  <pc:docChgLst>
    <pc:chgData name="Kyle Allen Zarycki" userId="S::kaz59@nau.edu::78ccd529-dab5-4238-afa3-5ae492f31b89" providerId="AD" clId="Web-{F028CA50-FF12-4613-A0A8-F137C9DB5291}"/>
    <pc:docChg chg="modSld">
      <pc:chgData name="Kyle Allen Zarycki" userId="S::kaz59@nau.edu::78ccd529-dab5-4238-afa3-5ae492f31b89" providerId="AD" clId="Web-{F028CA50-FF12-4613-A0A8-F137C9DB5291}" dt="2025-10-08T04:54:42.947" v="14" actId="20577"/>
      <pc:docMkLst>
        <pc:docMk/>
      </pc:docMkLst>
      <pc:sldChg chg="modSp">
        <pc:chgData name="Kyle Allen Zarycki" userId="S::kaz59@nau.edu::78ccd529-dab5-4238-afa3-5ae492f31b89" providerId="AD" clId="Web-{F028CA50-FF12-4613-A0A8-F137C9DB5291}" dt="2025-10-08T04:54:42.947" v="14" actId="20577"/>
        <pc:sldMkLst>
          <pc:docMk/>
          <pc:sldMk cId="0" sldId="256"/>
        </pc:sldMkLst>
        <pc:spChg chg="mod">
          <ac:chgData name="Kyle Allen Zarycki" userId="S::kaz59@nau.edu::78ccd529-dab5-4238-afa3-5ae492f31b89" providerId="AD" clId="Web-{F028CA50-FF12-4613-A0A8-F137C9DB5291}" dt="2025-10-08T04:54:42.947" v="14" actId="20577"/>
          <ac:spMkLst>
            <pc:docMk/>
            <pc:sldMk cId="0" sldId="256"/>
            <ac:spMk id="84" creationId="{00000000-0000-0000-0000-000000000000}"/>
          </ac:spMkLst>
        </pc:spChg>
      </pc:sldChg>
    </pc:docChg>
  </pc:docChgLst>
  <pc:docChgLst>
    <pc:chgData name="Kyle Allen Zarycki" userId="S::kaz59@nau.edu::78ccd529-dab5-4238-afa3-5ae492f31b89" providerId="AD" clId="Web-{B3701408-CED9-4699-B7C9-619D8C7B8E08}"/>
    <pc:docChg chg="modSld">
      <pc:chgData name="Kyle Allen Zarycki" userId="S::kaz59@nau.edu::78ccd529-dab5-4238-afa3-5ae492f31b89" providerId="AD" clId="Web-{B3701408-CED9-4699-B7C9-619D8C7B8E08}" dt="2025-10-22T01:17:00.264" v="2" actId="20577"/>
      <pc:docMkLst>
        <pc:docMk/>
      </pc:docMkLst>
      <pc:sldChg chg="modSp">
        <pc:chgData name="Kyle Allen Zarycki" userId="S::kaz59@nau.edu::78ccd529-dab5-4238-afa3-5ae492f31b89" providerId="AD" clId="Web-{B3701408-CED9-4699-B7C9-619D8C7B8E08}" dt="2025-10-22T01:17:00.264" v="2" actId="20577"/>
        <pc:sldMkLst>
          <pc:docMk/>
          <pc:sldMk cId="0" sldId="270"/>
        </pc:sldMkLst>
        <pc:spChg chg="mod">
          <ac:chgData name="Kyle Allen Zarycki" userId="S::kaz59@nau.edu::78ccd529-dab5-4238-afa3-5ae492f31b89" providerId="AD" clId="Web-{B3701408-CED9-4699-B7C9-619D8C7B8E08}" dt="2025-10-22T01:17:00.264" v="2" actId="20577"/>
          <ac:spMkLst>
            <pc:docMk/>
            <pc:sldMk cId="0" sldId="270"/>
            <ac:spMk id="3" creationId="{64D1764F-AD4E-6F3D-8FF4-7486BE8D8726}"/>
          </ac:spMkLst>
        </pc:spChg>
      </pc:sldChg>
    </pc:docChg>
  </pc:docChgLst>
  <pc:docChgLst>
    <pc:chgData name="Siyu Yu" userId="S::sy556@nau.edu::84091eec-7703-4c35-9f58-2c5054739195" providerId="AD" clId="Web-{3A3DF51A-A1BA-58C8-02D8-C2A42B8E60F2}"/>
    <pc:docChg chg="modSld">
      <pc:chgData name="Siyu Yu" userId="S::sy556@nau.edu::84091eec-7703-4c35-9f58-2c5054739195" providerId="AD" clId="Web-{3A3DF51A-A1BA-58C8-02D8-C2A42B8E60F2}" dt="2025-10-08T18:29:54.472" v="77" actId="1076"/>
      <pc:docMkLst>
        <pc:docMk/>
      </pc:docMkLst>
      <pc:sldChg chg="addSp delSp modSp">
        <pc:chgData name="Siyu Yu" userId="S::sy556@nau.edu::84091eec-7703-4c35-9f58-2c5054739195" providerId="AD" clId="Web-{3A3DF51A-A1BA-58C8-02D8-C2A42B8E60F2}" dt="2025-10-08T18:29:54.472" v="77" actId="1076"/>
        <pc:sldMkLst>
          <pc:docMk/>
          <pc:sldMk cId="320854212" sldId="273"/>
        </pc:sldMkLst>
        <pc:spChg chg="mod">
          <ac:chgData name="Siyu Yu" userId="S::sy556@nau.edu::84091eec-7703-4c35-9f58-2c5054739195" providerId="AD" clId="Web-{3A3DF51A-A1BA-58C8-02D8-C2A42B8E60F2}" dt="2025-10-08T18:18:14.538" v="14" actId="14100"/>
          <ac:spMkLst>
            <pc:docMk/>
            <pc:sldMk cId="320854212" sldId="273"/>
            <ac:spMk id="3" creationId="{8D766F4B-0ED5-371A-EF62-205C6CA3D139}"/>
          </ac:spMkLst>
        </pc:spChg>
        <pc:spChg chg="add mod">
          <ac:chgData name="Siyu Yu" userId="S::sy556@nau.edu::84091eec-7703-4c35-9f58-2c5054739195" providerId="AD" clId="Web-{3A3DF51A-A1BA-58C8-02D8-C2A42B8E60F2}" dt="2025-10-08T18:21:09.558" v="45" actId="20577"/>
          <ac:spMkLst>
            <pc:docMk/>
            <pc:sldMk cId="320854212" sldId="273"/>
            <ac:spMk id="7" creationId="{566689E0-98CE-C5BC-4432-0D86BF702599}"/>
          </ac:spMkLst>
        </pc:spChg>
        <pc:spChg chg="add mod">
          <ac:chgData name="Siyu Yu" userId="S::sy556@nau.edu::84091eec-7703-4c35-9f58-2c5054739195" providerId="AD" clId="Web-{3A3DF51A-A1BA-58C8-02D8-C2A42B8E60F2}" dt="2025-10-08T18:20:57.105" v="43" actId="1076"/>
          <ac:spMkLst>
            <pc:docMk/>
            <pc:sldMk cId="320854212" sldId="273"/>
            <ac:spMk id="8" creationId="{8725FC8D-7ADC-28CB-7120-F73D768ACE3F}"/>
          </ac:spMkLst>
        </pc:spChg>
        <pc:spChg chg="add mod">
          <ac:chgData name="Siyu Yu" userId="S::sy556@nau.edu::84091eec-7703-4c35-9f58-2c5054739195" providerId="AD" clId="Web-{3A3DF51A-A1BA-58C8-02D8-C2A42B8E60F2}" dt="2025-10-08T18:27:41.697" v="65" actId="1076"/>
          <ac:spMkLst>
            <pc:docMk/>
            <pc:sldMk cId="320854212" sldId="273"/>
            <ac:spMk id="9" creationId="{6AD8882D-CFD2-9840-1AF8-52909A67014F}"/>
          </ac:spMkLst>
        </pc:spChg>
        <pc:spChg chg="add mod">
          <ac:chgData name="Siyu Yu" userId="S::sy556@nau.edu::84091eec-7703-4c35-9f58-2c5054739195" providerId="AD" clId="Web-{3A3DF51A-A1BA-58C8-02D8-C2A42B8E60F2}" dt="2025-10-08T18:29:54.472" v="77" actId="1076"/>
          <ac:spMkLst>
            <pc:docMk/>
            <pc:sldMk cId="320854212" sldId="273"/>
            <ac:spMk id="12" creationId="{F2645E99-6DC7-4F75-72D7-BE9B0B165FDC}"/>
          </ac:spMkLst>
        </pc:spChg>
        <pc:spChg chg="mod">
          <ac:chgData name="Siyu Yu" userId="S::sy556@nau.edu::84091eec-7703-4c35-9f58-2c5054739195" providerId="AD" clId="Web-{3A3DF51A-A1BA-58C8-02D8-C2A42B8E60F2}" dt="2025-10-08T18:18:35.492" v="19" actId="1076"/>
          <ac:spMkLst>
            <pc:docMk/>
            <pc:sldMk cId="320854212" sldId="273"/>
            <ac:spMk id="121" creationId="{E3F2E168-09A7-ACF4-7FFE-14CE84E72678}"/>
          </ac:spMkLst>
        </pc:spChg>
        <pc:picChg chg="mod">
          <ac:chgData name="Siyu Yu" userId="S::sy556@nau.edu::84091eec-7703-4c35-9f58-2c5054739195" providerId="AD" clId="Web-{3A3DF51A-A1BA-58C8-02D8-C2A42B8E60F2}" dt="2025-10-08T18:21:20.371" v="47" actId="1076"/>
          <ac:picMkLst>
            <pc:docMk/>
            <pc:sldMk cId="320854212" sldId="273"/>
            <ac:picMk id="2" creationId="{CEC27B80-D710-93EA-040A-669F1814E5F9}"/>
          </ac:picMkLst>
        </pc:picChg>
        <pc:picChg chg="add mod">
          <ac:chgData name="Siyu Yu" userId="S::sy556@nau.edu::84091eec-7703-4c35-9f58-2c5054739195" providerId="AD" clId="Web-{3A3DF51A-A1BA-58C8-02D8-C2A42B8E60F2}" dt="2025-10-08T18:21:15.683" v="46" actId="1076"/>
          <ac:picMkLst>
            <pc:docMk/>
            <pc:sldMk cId="320854212" sldId="273"/>
            <ac:picMk id="5" creationId="{548808E3-1EF1-8758-9AB6-2AA6FB8845D8}"/>
          </ac:picMkLst>
        </pc:picChg>
        <pc:picChg chg="add mod">
          <ac:chgData name="Siyu Yu" userId="S::sy556@nau.edu::84091eec-7703-4c35-9f58-2c5054739195" providerId="AD" clId="Web-{3A3DF51A-A1BA-58C8-02D8-C2A42B8E60F2}" dt="2025-10-08T18:28:06.090" v="71" actId="14100"/>
          <ac:picMkLst>
            <pc:docMk/>
            <pc:sldMk cId="320854212" sldId="273"/>
            <ac:picMk id="11" creationId="{68D63105-E7AC-49F6-7680-95134A5E1F19}"/>
          </ac:picMkLst>
        </pc:picChg>
      </pc:sldChg>
    </pc:docChg>
  </pc:docChgLst>
  <pc:docChgLst>
    <pc:chgData name="Elijah Conrad Gerstner" userId="S::ecg224@nau.edu::59192644-6c13-455c-965c-3a38968d9586" providerId="AD" clId="Web-{9C5B00F5-C5E9-495F-9E2C-50ECF16BC9BF}"/>
    <pc:docChg chg="modSld">
      <pc:chgData name="Elijah Conrad Gerstner" userId="S::ecg224@nau.edu::59192644-6c13-455c-965c-3a38968d9586" providerId="AD" clId="Web-{9C5B00F5-C5E9-495F-9E2C-50ECF16BC9BF}" dt="2025-10-09T00:35:23.124" v="156" actId="14100"/>
      <pc:docMkLst>
        <pc:docMk/>
      </pc:docMkLst>
      <pc:sldChg chg="addSp delSp modSp">
        <pc:chgData name="Elijah Conrad Gerstner" userId="S::ecg224@nau.edu::59192644-6c13-455c-965c-3a38968d9586" providerId="AD" clId="Web-{9C5B00F5-C5E9-495F-9E2C-50ECF16BC9BF}" dt="2025-10-09T00:35:23.124" v="156" actId="14100"/>
        <pc:sldMkLst>
          <pc:docMk/>
          <pc:sldMk cId="0" sldId="257"/>
        </pc:sldMkLst>
        <pc:spChg chg="add mod">
          <ac:chgData name="Elijah Conrad Gerstner" userId="S::ecg224@nau.edu::59192644-6c13-455c-965c-3a38968d9586" providerId="AD" clId="Web-{9C5B00F5-C5E9-495F-9E2C-50ECF16BC9BF}" dt="2025-10-08T23:05:26.250" v="68" actId="20577"/>
          <ac:spMkLst>
            <pc:docMk/>
            <pc:sldMk cId="0" sldId="257"/>
            <ac:spMk id="3" creationId="{4E9C34CE-2EFA-8409-0E5B-3E7DECA7D799}"/>
          </ac:spMkLst>
        </pc:spChg>
        <pc:spChg chg="add mod">
          <ac:chgData name="Elijah Conrad Gerstner" userId="S::ecg224@nau.edu::59192644-6c13-455c-965c-3a38968d9586" providerId="AD" clId="Web-{9C5B00F5-C5E9-495F-9E2C-50ECF16BC9BF}" dt="2025-10-09T00:34:55.139" v="144" actId="1076"/>
          <ac:spMkLst>
            <pc:docMk/>
            <pc:sldMk cId="0" sldId="257"/>
            <ac:spMk id="4" creationId="{AD2FB9B3-F933-692A-1960-C8CB6EF15671}"/>
          </ac:spMkLst>
        </pc:spChg>
        <pc:spChg chg="add mod">
          <ac:chgData name="Elijah Conrad Gerstner" userId="S::ecg224@nau.edu::59192644-6c13-455c-965c-3a38968d9586" providerId="AD" clId="Web-{9C5B00F5-C5E9-495F-9E2C-50ECF16BC9BF}" dt="2025-10-09T00:35:23.124" v="156" actId="14100"/>
          <ac:spMkLst>
            <pc:docMk/>
            <pc:sldMk cId="0" sldId="257"/>
            <ac:spMk id="6" creationId="{F1AB2C32-E756-463C-07EC-C898DBC031BA}"/>
          </ac:spMkLst>
        </pc:spChg>
        <pc:spChg chg="mod">
          <ac:chgData name="Elijah Conrad Gerstner" userId="S::ecg224@nau.edu::59192644-6c13-455c-965c-3a38968d9586" providerId="AD" clId="Web-{9C5B00F5-C5E9-495F-9E2C-50ECF16BC9BF}" dt="2025-10-08T23:25:27.502" v="95" actId="1076"/>
          <ac:spMkLst>
            <pc:docMk/>
            <pc:sldMk cId="0" sldId="257"/>
            <ac:spMk id="100" creationId="{00000000-0000-0000-0000-000000000000}"/>
          </ac:spMkLst>
        </pc:spChg>
        <pc:spChg chg="mod">
          <ac:chgData name="Elijah Conrad Gerstner" userId="S::ecg224@nau.edu::59192644-6c13-455c-965c-3a38968d9586" providerId="AD" clId="Web-{9C5B00F5-C5E9-495F-9E2C-50ECF16BC9BF}" dt="2025-10-09T00:34:48.654" v="143" actId="1076"/>
          <ac:spMkLst>
            <pc:docMk/>
            <pc:sldMk cId="0" sldId="257"/>
            <ac:spMk id="101" creationId="{00000000-0000-0000-0000-000000000000}"/>
          </ac:spMkLst>
        </pc:spChg>
        <pc:picChg chg="add mod modCrop">
          <ac:chgData name="Elijah Conrad Gerstner" userId="S::ecg224@nau.edu::59192644-6c13-455c-965c-3a38968d9586" providerId="AD" clId="Web-{9C5B00F5-C5E9-495F-9E2C-50ECF16BC9BF}" dt="2025-10-08T23:25:33.361" v="96" actId="1076"/>
          <ac:picMkLst>
            <pc:docMk/>
            <pc:sldMk cId="0" sldId="257"/>
            <ac:picMk id="2" creationId="{C43AE4E7-D6DC-EE36-403D-433C9529EECB}"/>
          </ac:picMkLst>
        </pc:picChg>
        <pc:picChg chg="add mod">
          <ac:chgData name="Elijah Conrad Gerstner" userId="S::ecg224@nau.edu::59192644-6c13-455c-965c-3a38968d9586" providerId="AD" clId="Web-{9C5B00F5-C5E9-495F-9E2C-50ECF16BC9BF}" dt="2025-10-09T00:34:33.481" v="141" actId="14100"/>
          <ac:picMkLst>
            <pc:docMk/>
            <pc:sldMk cId="0" sldId="257"/>
            <ac:picMk id="5" creationId="{7FFCF202-9EFF-9C23-8835-44000751AD5C}"/>
          </ac:picMkLst>
        </pc:picChg>
      </pc:sldChg>
      <pc:sldChg chg="addSp delSp modSp">
        <pc:chgData name="Elijah Conrad Gerstner" userId="S::ecg224@nau.edu::59192644-6c13-455c-965c-3a38968d9586" providerId="AD" clId="Web-{9C5B00F5-C5E9-495F-9E2C-50ECF16BC9BF}" dt="2025-10-09T00:12:33.534" v="106" actId="14100"/>
        <pc:sldMkLst>
          <pc:docMk/>
          <pc:sldMk cId="0" sldId="258"/>
        </pc:sldMkLst>
        <pc:spChg chg="mod">
          <ac:chgData name="Elijah Conrad Gerstner" userId="S::ecg224@nau.edu::59192644-6c13-455c-965c-3a38968d9586" providerId="AD" clId="Web-{9C5B00F5-C5E9-495F-9E2C-50ECF16BC9BF}" dt="2025-10-08T23:25:49.362" v="98" actId="1076"/>
          <ac:spMkLst>
            <pc:docMk/>
            <pc:sldMk cId="0" sldId="258"/>
            <ac:spMk id="113" creationId="{00000000-0000-0000-0000-000000000000}"/>
          </ac:spMkLst>
        </pc:spChg>
        <pc:spChg chg="mod">
          <ac:chgData name="Elijah Conrad Gerstner" userId="S::ecg224@nau.edu::59192644-6c13-455c-965c-3a38968d9586" providerId="AD" clId="Web-{9C5B00F5-C5E9-495F-9E2C-50ECF16BC9BF}" dt="2025-10-08T23:25:52.518" v="103" actId="20577"/>
          <ac:spMkLst>
            <pc:docMk/>
            <pc:sldMk cId="0" sldId="258"/>
            <ac:spMk id="114" creationId="{00000000-0000-0000-0000-000000000000}"/>
          </ac:spMkLst>
        </pc:spChg>
        <pc:picChg chg="add mod">
          <ac:chgData name="Elijah Conrad Gerstner" userId="S::ecg224@nau.edu::59192644-6c13-455c-965c-3a38968d9586" providerId="AD" clId="Web-{9C5B00F5-C5E9-495F-9E2C-50ECF16BC9BF}" dt="2025-10-09T00:12:33.534" v="106" actId="14100"/>
          <ac:picMkLst>
            <pc:docMk/>
            <pc:sldMk cId="0" sldId="258"/>
            <ac:picMk id="2" creationId="{DE00E820-1B90-B71B-531D-43D17AA8CC6A}"/>
          </ac:picMkLst>
        </pc:picChg>
      </pc:sldChg>
      <pc:sldChg chg="modSp">
        <pc:chgData name="Elijah Conrad Gerstner" userId="S::ecg224@nau.edu::59192644-6c13-455c-965c-3a38968d9586" providerId="AD" clId="Web-{9C5B00F5-C5E9-495F-9E2C-50ECF16BC9BF}" dt="2025-10-09T00:19:23.416" v="110" actId="20577"/>
        <pc:sldMkLst>
          <pc:docMk/>
          <pc:sldMk cId="0" sldId="270"/>
        </pc:sldMkLst>
        <pc:spChg chg="mod">
          <ac:chgData name="Elijah Conrad Gerstner" userId="S::ecg224@nau.edu::59192644-6c13-455c-965c-3a38968d9586" providerId="AD" clId="Web-{9C5B00F5-C5E9-495F-9E2C-50ECF16BC9BF}" dt="2025-10-09T00:19:23.416" v="110" actId="20577"/>
          <ac:spMkLst>
            <pc:docMk/>
            <pc:sldMk cId="0" sldId="270"/>
            <ac:spMk id="3" creationId="{64D1764F-AD4E-6F3D-8FF4-7486BE8D8726}"/>
          </ac:spMkLst>
        </pc:spChg>
      </pc:sldChg>
      <pc:sldChg chg="modSp">
        <pc:chgData name="Elijah Conrad Gerstner" userId="S::ecg224@nau.edu::59192644-6c13-455c-965c-3a38968d9586" providerId="AD" clId="Web-{9C5B00F5-C5E9-495F-9E2C-50ECF16BC9BF}" dt="2025-10-08T23:06:22.828" v="79" actId="20577"/>
        <pc:sldMkLst>
          <pc:docMk/>
          <pc:sldMk cId="1882429038" sldId="279"/>
        </pc:sldMkLst>
        <pc:spChg chg="mod">
          <ac:chgData name="Elijah Conrad Gerstner" userId="S::ecg224@nau.edu::59192644-6c13-455c-965c-3a38968d9586" providerId="AD" clId="Web-{9C5B00F5-C5E9-495F-9E2C-50ECF16BC9BF}" dt="2025-10-08T23:06:22.828" v="79" actId="20577"/>
          <ac:spMkLst>
            <pc:docMk/>
            <pc:sldMk cId="1882429038" sldId="279"/>
            <ac:spMk id="126" creationId="{20E54AE0-1E16-4E47-9F9D-951927DCF7C4}"/>
          </ac:spMkLst>
        </pc:spChg>
      </pc:sldChg>
      <pc:sldChg chg="addSp modSp">
        <pc:chgData name="Elijah Conrad Gerstner" userId="S::ecg224@nau.edu::59192644-6c13-455c-965c-3a38968d9586" providerId="AD" clId="Web-{9C5B00F5-C5E9-495F-9E2C-50ECF16BC9BF}" dt="2025-10-09T00:30:05.356" v="140" actId="14100"/>
        <pc:sldMkLst>
          <pc:docMk/>
          <pc:sldMk cId="2149137416" sldId="281"/>
        </pc:sldMkLst>
        <pc:picChg chg="mod">
          <ac:chgData name="Elijah Conrad Gerstner" userId="S::ecg224@nau.edu::59192644-6c13-455c-965c-3a38968d9586" providerId="AD" clId="Web-{9C5B00F5-C5E9-495F-9E2C-50ECF16BC9BF}" dt="2025-10-09T00:30:05.356" v="140" actId="14100"/>
          <ac:picMkLst>
            <pc:docMk/>
            <pc:sldMk cId="2149137416" sldId="281"/>
            <ac:picMk id="6" creationId="{F0B3EA3F-7140-8763-E50E-B0C82FF0FC59}"/>
          </ac:picMkLst>
        </pc:picChg>
        <pc:picChg chg="add mod">
          <ac:chgData name="Elijah Conrad Gerstner" userId="S::ecg224@nau.edu::59192644-6c13-455c-965c-3a38968d9586" providerId="AD" clId="Web-{9C5B00F5-C5E9-495F-9E2C-50ECF16BC9BF}" dt="2025-10-09T00:29:45.200" v="136" actId="14100"/>
          <ac:picMkLst>
            <pc:docMk/>
            <pc:sldMk cId="2149137416" sldId="281"/>
            <ac:picMk id="8" creationId="{8AD19F6F-DD21-503F-5865-2D15266F80FB}"/>
          </ac:picMkLst>
        </pc:picChg>
        <pc:picChg chg="mod">
          <ac:chgData name="Elijah Conrad Gerstner" userId="S::ecg224@nau.edu::59192644-6c13-455c-965c-3a38968d9586" providerId="AD" clId="Web-{9C5B00F5-C5E9-495F-9E2C-50ECF16BC9BF}" dt="2025-10-09T00:29:59.091" v="139" actId="14100"/>
          <ac:picMkLst>
            <pc:docMk/>
            <pc:sldMk cId="2149137416" sldId="281"/>
            <ac:picMk id="10" creationId="{F17D1DD6-37A7-DAA9-8144-332B35D7A8F1}"/>
          </ac:picMkLst>
        </pc:picChg>
      </pc:sldChg>
      <pc:sldChg chg="addSp modSp">
        <pc:chgData name="Elijah Conrad Gerstner" userId="S::ecg224@nau.edu::59192644-6c13-455c-965c-3a38968d9586" providerId="AD" clId="Web-{9C5B00F5-C5E9-495F-9E2C-50ECF16BC9BF}" dt="2025-10-09T00:26:38.179" v="124" actId="1076"/>
        <pc:sldMkLst>
          <pc:docMk/>
          <pc:sldMk cId="559733353" sldId="287"/>
        </pc:sldMkLst>
        <pc:spChg chg="add mod">
          <ac:chgData name="Elijah Conrad Gerstner" userId="S::ecg224@nau.edu::59192644-6c13-455c-965c-3a38968d9586" providerId="AD" clId="Web-{9C5B00F5-C5E9-495F-9E2C-50ECF16BC9BF}" dt="2025-10-09T00:26:38.179" v="124" actId="1076"/>
          <ac:spMkLst>
            <pc:docMk/>
            <pc:sldMk cId="559733353" sldId="287"/>
            <ac:spMk id="2" creationId="{0ED28756-197C-3B42-912D-1A2CBD8E9717}"/>
          </ac:spMkLst>
        </pc:spChg>
        <pc:spChg chg="add mod">
          <ac:chgData name="Elijah Conrad Gerstner" userId="S::ecg224@nau.edu::59192644-6c13-455c-965c-3a38968d9586" providerId="AD" clId="Web-{9C5B00F5-C5E9-495F-9E2C-50ECF16BC9BF}" dt="2025-10-09T00:26:30.835" v="123" actId="1076"/>
          <ac:spMkLst>
            <pc:docMk/>
            <pc:sldMk cId="559733353" sldId="287"/>
            <ac:spMk id="3" creationId="{A2BA10BA-3999-B205-F05B-B4E25320AC23}"/>
          </ac:spMkLst>
        </pc:spChg>
      </pc:sldChg>
    </pc:docChg>
  </pc:docChgLst>
  <pc:docChgLst>
    <pc:chgData name="Kyle Allen Zarycki" userId="S::kaz59@nau.edu::78ccd529-dab5-4238-afa3-5ae492f31b89" providerId="AD" clId="Web-{08EF0796-D5B3-4374-9E45-66D31780452A}"/>
    <pc:docChg chg="modSld">
      <pc:chgData name="Kyle Allen Zarycki" userId="S::kaz59@nau.edu::78ccd529-dab5-4238-afa3-5ae492f31b89" providerId="AD" clId="Web-{08EF0796-D5B3-4374-9E45-66D31780452A}" dt="2025-10-21T04:21:27.295" v="3" actId="688"/>
      <pc:docMkLst>
        <pc:docMk/>
      </pc:docMkLst>
      <pc:sldChg chg="addSp delSp modSp">
        <pc:chgData name="Kyle Allen Zarycki" userId="S::kaz59@nau.edu::78ccd529-dab5-4238-afa3-5ae492f31b89" providerId="AD" clId="Web-{08EF0796-D5B3-4374-9E45-66D31780452A}" dt="2025-10-21T04:21:27.295" v="3" actId="688"/>
        <pc:sldMkLst>
          <pc:docMk/>
          <pc:sldMk cId="1695383837" sldId="288"/>
        </pc:sldMkLst>
        <pc:picChg chg="add del">
          <ac:chgData name="Kyle Allen Zarycki" userId="S::kaz59@nau.edu::78ccd529-dab5-4238-afa3-5ae492f31b89" providerId="AD" clId="Web-{08EF0796-D5B3-4374-9E45-66D31780452A}" dt="2025-10-21T04:21:25.451" v="2"/>
          <ac:picMkLst>
            <pc:docMk/>
            <pc:sldMk cId="1695383837" sldId="288"/>
            <ac:picMk id="2" creationId="{20FEA100-AA5F-79EA-1E13-D9CC038E90C2}"/>
          </ac:picMkLst>
        </pc:picChg>
        <pc:picChg chg="mod">
          <ac:chgData name="Kyle Allen Zarycki" userId="S::kaz59@nau.edu::78ccd529-dab5-4238-afa3-5ae492f31b89" providerId="AD" clId="Web-{08EF0796-D5B3-4374-9E45-66D31780452A}" dt="2025-10-21T04:21:27.295" v="3" actId="688"/>
          <ac:picMkLst>
            <pc:docMk/>
            <pc:sldMk cId="1695383837" sldId="288"/>
            <ac:picMk id="7" creationId="{2608AC37-4592-3355-9E23-745B1D6E8C7B}"/>
          </ac:picMkLst>
        </pc:picChg>
      </pc:sldChg>
    </pc:docChg>
  </pc:docChgLst>
  <pc:docChgLst>
    <pc:chgData name="Kyle Allen Zarycki" userId="78ccd529-dab5-4238-afa3-5ae492f31b89" providerId="ADAL" clId="{1E03BB08-0370-4271-B5A2-EC4C75C1EC5D}"/>
    <pc:docChg chg="undo custSel addSld delSld modSld sldOrd addSection delSection">
      <pc:chgData name="Kyle Allen Zarycki" userId="78ccd529-dab5-4238-afa3-5ae492f31b89" providerId="ADAL" clId="{1E03BB08-0370-4271-B5A2-EC4C75C1EC5D}" dt="2025-10-22T00:27:18.450" v="4143" actId="1076"/>
      <pc:docMkLst>
        <pc:docMk/>
      </pc:docMkLst>
      <pc:sldChg chg="modSp mod modNotes">
        <pc:chgData name="Kyle Allen Zarycki" userId="78ccd529-dab5-4238-afa3-5ae492f31b89" providerId="ADAL" clId="{1E03BB08-0370-4271-B5A2-EC4C75C1EC5D}" dt="2025-10-08T04:57:00.764" v="49" actId="20577"/>
        <pc:sldMkLst>
          <pc:docMk/>
          <pc:sldMk cId="0" sldId="256"/>
        </pc:sldMkLst>
        <pc:spChg chg="mod">
          <ac:chgData name="Kyle Allen Zarycki" userId="78ccd529-dab5-4238-afa3-5ae492f31b89" providerId="ADAL" clId="{1E03BB08-0370-4271-B5A2-EC4C75C1EC5D}" dt="2025-10-08T04:57:00.764" v="49" actId="20577"/>
          <ac:spMkLst>
            <pc:docMk/>
            <pc:sldMk cId="0" sldId="256"/>
            <ac:spMk id="84" creationId="{00000000-0000-0000-0000-000000000000}"/>
          </ac:spMkLst>
        </pc:spChg>
        <pc:spChg chg="mod">
          <ac:chgData name="Kyle Allen Zarycki" userId="78ccd529-dab5-4238-afa3-5ae492f31b89" providerId="ADAL" clId="{1E03BB08-0370-4271-B5A2-EC4C75C1EC5D}" dt="2025-10-08T04:56:37.581" v="31"/>
          <ac:spMkLst>
            <pc:docMk/>
            <pc:sldMk cId="0" sldId="256"/>
            <ac:spMk id="85" creationId="{00000000-0000-0000-0000-000000000000}"/>
          </ac:spMkLst>
        </pc:spChg>
      </pc:sldChg>
      <pc:sldChg chg="delSp modSp mod">
        <pc:chgData name="Kyle Allen Zarycki" userId="78ccd529-dab5-4238-afa3-5ae492f31b89" providerId="ADAL" clId="{1E03BB08-0370-4271-B5A2-EC4C75C1EC5D}" dt="2025-10-08T04:58:02.926" v="77" actId="313"/>
        <pc:sldMkLst>
          <pc:docMk/>
          <pc:sldMk cId="0" sldId="257"/>
        </pc:sldMkLst>
        <pc:spChg chg="mod">
          <ac:chgData name="Kyle Allen Zarycki" userId="78ccd529-dab5-4238-afa3-5ae492f31b89" providerId="ADAL" clId="{1E03BB08-0370-4271-B5A2-EC4C75C1EC5D}" dt="2025-10-08T04:58:02.926" v="77" actId="313"/>
          <ac:spMkLst>
            <pc:docMk/>
            <pc:sldMk cId="0" sldId="257"/>
            <ac:spMk id="100" creationId="{00000000-0000-0000-0000-000000000000}"/>
          </ac:spMkLst>
        </pc:spChg>
      </pc:sldChg>
      <pc:sldChg chg="addSp delSp modSp mod modNotesTx">
        <pc:chgData name="Kyle Allen Zarycki" userId="78ccd529-dab5-4238-afa3-5ae492f31b89" providerId="ADAL" clId="{1E03BB08-0370-4271-B5A2-EC4C75C1EC5D}" dt="2025-10-08T04:59:03.639" v="113" actId="20577"/>
        <pc:sldMkLst>
          <pc:docMk/>
          <pc:sldMk cId="0" sldId="258"/>
        </pc:sldMkLst>
        <pc:spChg chg="mod">
          <ac:chgData name="Kyle Allen Zarycki" userId="78ccd529-dab5-4238-afa3-5ae492f31b89" providerId="ADAL" clId="{1E03BB08-0370-4271-B5A2-EC4C75C1EC5D}" dt="2025-10-08T04:58:59.037" v="107" actId="1076"/>
          <ac:spMkLst>
            <pc:docMk/>
            <pc:sldMk cId="0" sldId="258"/>
            <ac:spMk id="113" creationId="{00000000-0000-0000-0000-000000000000}"/>
          </ac:spMkLst>
        </pc:spChg>
        <pc:spChg chg="mod">
          <ac:chgData name="Kyle Allen Zarycki" userId="78ccd529-dab5-4238-afa3-5ae492f31b89" providerId="ADAL" clId="{1E03BB08-0370-4271-B5A2-EC4C75C1EC5D}" dt="2025-10-08T04:59:03.639" v="113" actId="20577"/>
          <ac:spMkLst>
            <pc:docMk/>
            <pc:sldMk cId="0" sldId="258"/>
            <ac:spMk id="114" creationId="{00000000-0000-0000-0000-000000000000}"/>
          </ac:spMkLst>
        </pc:spChg>
      </pc:sldChg>
      <pc:sldChg chg="addSp delSp modSp mod">
        <pc:chgData name="Kyle Allen Zarycki" userId="78ccd529-dab5-4238-afa3-5ae492f31b89" providerId="ADAL" clId="{1E03BB08-0370-4271-B5A2-EC4C75C1EC5D}" dt="2025-10-09T00:43:05.367" v="3821" actId="1076"/>
        <pc:sldMkLst>
          <pc:docMk/>
          <pc:sldMk cId="0" sldId="259"/>
        </pc:sldMkLst>
        <pc:spChg chg="add mod">
          <ac:chgData name="Kyle Allen Zarycki" userId="78ccd529-dab5-4238-afa3-5ae492f31b89" providerId="ADAL" clId="{1E03BB08-0370-4271-B5A2-EC4C75C1EC5D}" dt="2025-10-08T21:47:07.024" v="1628" actId="20577"/>
          <ac:spMkLst>
            <pc:docMk/>
            <pc:sldMk cId="0" sldId="259"/>
            <ac:spMk id="3" creationId="{8AB4E7F4-4F54-A24B-7C27-2D00829B55E2}"/>
          </ac:spMkLst>
        </pc:spChg>
        <pc:spChg chg="add mod">
          <ac:chgData name="Kyle Allen Zarycki" userId="78ccd529-dab5-4238-afa3-5ae492f31b89" providerId="ADAL" clId="{1E03BB08-0370-4271-B5A2-EC4C75C1EC5D}" dt="2025-10-09T00:38:43.108" v="3693" actId="1038"/>
          <ac:spMkLst>
            <pc:docMk/>
            <pc:sldMk cId="0" sldId="259"/>
            <ac:spMk id="12" creationId="{214936E1-F163-267F-BC73-F7E537864766}"/>
          </ac:spMkLst>
        </pc:spChg>
        <pc:spChg chg="mod">
          <ac:chgData name="Kyle Allen Zarycki" userId="78ccd529-dab5-4238-afa3-5ae492f31b89" providerId="ADAL" clId="{1E03BB08-0370-4271-B5A2-EC4C75C1EC5D}" dt="2025-10-08T21:30:59.101" v="829" actId="1076"/>
          <ac:spMkLst>
            <pc:docMk/>
            <pc:sldMk cId="0" sldId="259"/>
            <ac:spMk id="121" creationId="{00000000-0000-0000-0000-000000000000}"/>
          </ac:spMkLst>
        </pc:spChg>
        <pc:spChg chg="mod">
          <ac:chgData name="Kyle Allen Zarycki" userId="78ccd529-dab5-4238-afa3-5ae492f31b89" providerId="ADAL" clId="{1E03BB08-0370-4271-B5A2-EC4C75C1EC5D}" dt="2025-10-08T04:59:27.316" v="158" actId="1076"/>
          <ac:spMkLst>
            <pc:docMk/>
            <pc:sldMk cId="0" sldId="259"/>
            <ac:spMk id="125" creationId="{00000000-0000-0000-0000-000000000000}"/>
          </ac:spMkLst>
        </pc:spChg>
        <pc:spChg chg="mod">
          <ac:chgData name="Kyle Allen Zarycki" userId="78ccd529-dab5-4238-afa3-5ae492f31b89" providerId="ADAL" clId="{1E03BB08-0370-4271-B5A2-EC4C75C1EC5D}" dt="2025-10-08T21:41:17.559" v="1238" actId="20577"/>
          <ac:spMkLst>
            <pc:docMk/>
            <pc:sldMk cId="0" sldId="259"/>
            <ac:spMk id="126" creationId="{00000000-0000-0000-0000-000000000000}"/>
          </ac:spMkLst>
        </pc:spChg>
        <pc:picChg chg="add mod modCrop">
          <ac:chgData name="Kyle Allen Zarycki" userId="78ccd529-dab5-4238-afa3-5ae492f31b89" providerId="ADAL" clId="{1E03BB08-0370-4271-B5A2-EC4C75C1EC5D}" dt="2025-10-09T00:43:05.367" v="3821" actId="1076"/>
          <ac:picMkLst>
            <pc:docMk/>
            <pc:sldMk cId="0" sldId="259"/>
            <ac:picMk id="9" creationId="{A3ED9560-5B96-8E74-E91F-D47BE7A20728}"/>
          </ac:picMkLst>
        </pc:picChg>
        <pc:picChg chg="add mod modCrop">
          <ac:chgData name="Kyle Allen Zarycki" userId="78ccd529-dab5-4238-afa3-5ae492f31b89" providerId="ADAL" clId="{1E03BB08-0370-4271-B5A2-EC4C75C1EC5D}" dt="2025-10-08T21:43:20.784" v="1277" actId="14100"/>
          <ac:picMkLst>
            <pc:docMk/>
            <pc:sldMk cId="0" sldId="259"/>
            <ac:picMk id="11" creationId="{52E055B9-7AEE-4FF9-13D3-07FF37AC227E}"/>
          </ac:picMkLst>
        </pc:picChg>
      </pc:sldChg>
      <pc:sldChg chg="addSp delSp modSp add del mod modNotes">
        <pc:chgData name="Kyle Allen Zarycki" userId="78ccd529-dab5-4238-afa3-5ae492f31b89" providerId="ADAL" clId="{1E03BB08-0370-4271-B5A2-EC4C75C1EC5D}" dt="2025-10-09T00:34:22.634" v="3640" actId="478"/>
        <pc:sldMkLst>
          <pc:docMk/>
          <pc:sldMk cId="0" sldId="270"/>
        </pc:sldMkLst>
        <pc:spChg chg="add mod">
          <ac:chgData name="Kyle Allen Zarycki" userId="78ccd529-dab5-4238-afa3-5ae492f31b89" providerId="ADAL" clId="{1E03BB08-0370-4271-B5A2-EC4C75C1EC5D}" dt="2025-10-09T00:33:20.191" v="3627" actId="20577"/>
          <ac:spMkLst>
            <pc:docMk/>
            <pc:sldMk cId="0" sldId="270"/>
            <ac:spMk id="3" creationId="{64D1764F-AD4E-6F3D-8FF4-7486BE8D8726}"/>
          </ac:spMkLst>
        </pc:spChg>
      </pc:sldChg>
      <pc:sldChg chg="addSp modSp add mod setBg">
        <pc:chgData name="Kyle Allen Zarycki" userId="78ccd529-dab5-4238-afa3-5ae492f31b89" providerId="ADAL" clId="{1E03BB08-0370-4271-B5A2-EC4C75C1EC5D}" dt="2025-10-22T00:19:54.590" v="4123" actId="20578"/>
        <pc:sldMkLst>
          <pc:docMk/>
          <pc:sldMk cId="835740932" sldId="271"/>
        </pc:sldMkLst>
        <pc:spChg chg="add mod">
          <ac:chgData name="Kyle Allen Zarycki" userId="78ccd529-dab5-4238-afa3-5ae492f31b89" providerId="ADAL" clId="{1E03BB08-0370-4271-B5A2-EC4C75C1EC5D}" dt="2025-10-22T00:19:54.590" v="4123" actId="20578"/>
          <ac:spMkLst>
            <pc:docMk/>
            <pc:sldMk cId="835740932" sldId="271"/>
            <ac:spMk id="2" creationId="{5B30AB6E-0D35-995E-C36F-2A7F1AE23E5E}"/>
          </ac:spMkLst>
        </pc:spChg>
        <pc:spChg chg="mod">
          <ac:chgData name="Kyle Allen Zarycki" userId="78ccd529-dab5-4238-afa3-5ae492f31b89" providerId="ADAL" clId="{1E03BB08-0370-4271-B5A2-EC4C75C1EC5D}" dt="2025-10-09T00:46:50.857" v="3897" actId="27636"/>
          <ac:spMkLst>
            <pc:docMk/>
            <pc:sldMk cId="835740932" sldId="271"/>
            <ac:spMk id="3" creationId="{578D28FF-3451-B9D9-6F00-023A402005AE}"/>
          </ac:spMkLst>
        </pc:spChg>
        <pc:spChg chg="add mod">
          <ac:chgData name="Kyle Allen Zarycki" userId="78ccd529-dab5-4238-afa3-5ae492f31b89" providerId="ADAL" clId="{1E03BB08-0370-4271-B5A2-EC4C75C1EC5D}" dt="2025-10-09T00:46:10.725" v="3874" actId="20577"/>
          <ac:spMkLst>
            <pc:docMk/>
            <pc:sldMk cId="835740932" sldId="271"/>
            <ac:spMk id="4" creationId="{144AC134-8D59-5EE6-54CB-C8CFF9EBFCF1}"/>
          </ac:spMkLst>
        </pc:spChg>
        <pc:spChg chg="add mod">
          <ac:chgData name="Kyle Allen Zarycki" userId="78ccd529-dab5-4238-afa3-5ae492f31b89" providerId="ADAL" clId="{1E03BB08-0370-4271-B5A2-EC4C75C1EC5D}" dt="2025-10-09T00:33:58.390" v="3634" actId="1076"/>
          <ac:spMkLst>
            <pc:docMk/>
            <pc:sldMk cId="835740932" sldId="271"/>
            <ac:spMk id="6" creationId="{08037409-BD48-A05D-17BD-223DCCB4A334}"/>
          </ac:spMkLst>
        </pc:spChg>
        <pc:spChg chg="add mod">
          <ac:chgData name="Kyle Allen Zarycki" userId="78ccd529-dab5-4238-afa3-5ae492f31b89" providerId="ADAL" clId="{1E03BB08-0370-4271-B5A2-EC4C75C1EC5D}" dt="2025-10-09T00:34:28.976" v="3643" actId="20577"/>
          <ac:spMkLst>
            <pc:docMk/>
            <pc:sldMk cId="835740932" sldId="271"/>
            <ac:spMk id="7" creationId="{0EE81E14-4F1E-6905-4216-E68DAB3B7223}"/>
          </ac:spMkLst>
        </pc:spChg>
        <pc:spChg chg="add mod">
          <ac:chgData name="Kyle Allen Zarycki" userId="78ccd529-dab5-4238-afa3-5ae492f31b89" providerId="ADAL" clId="{1E03BB08-0370-4271-B5A2-EC4C75C1EC5D}" dt="2025-10-09T00:38:51.169" v="3696" actId="1035"/>
          <ac:spMkLst>
            <pc:docMk/>
            <pc:sldMk cId="835740932" sldId="271"/>
            <ac:spMk id="8" creationId="{976C111D-DBFE-A7A2-AE9B-FED5B5EC5F17}"/>
          </ac:spMkLst>
        </pc:spChg>
        <pc:spChg chg="mod">
          <ac:chgData name="Kyle Allen Zarycki" userId="78ccd529-dab5-4238-afa3-5ae492f31b89" providerId="ADAL" clId="{1E03BB08-0370-4271-B5A2-EC4C75C1EC5D}" dt="2025-10-08T22:14:11.920" v="2034" actId="1076"/>
          <ac:spMkLst>
            <pc:docMk/>
            <pc:sldMk cId="835740932" sldId="271"/>
            <ac:spMk id="121" creationId="{1F561A0B-6384-AC6D-C3E7-E212A466EE76}"/>
          </ac:spMkLst>
        </pc:spChg>
        <pc:spChg chg="mod">
          <ac:chgData name="Kyle Allen Zarycki" userId="78ccd529-dab5-4238-afa3-5ae492f31b89" providerId="ADAL" clId="{1E03BB08-0370-4271-B5A2-EC4C75C1EC5D}" dt="2025-10-08T22:15:14.430" v="2145" actId="20577"/>
          <ac:spMkLst>
            <pc:docMk/>
            <pc:sldMk cId="835740932" sldId="271"/>
            <ac:spMk id="126" creationId="{2D0EA034-19B8-0F60-D6C7-6B0C6ECF8099}"/>
          </ac:spMkLst>
        </pc:spChg>
      </pc:sldChg>
      <pc:sldChg chg="addSp delSp modSp add mod setBg">
        <pc:chgData name="Kyle Allen Zarycki" userId="78ccd529-dab5-4238-afa3-5ae492f31b89" providerId="ADAL" clId="{1E03BB08-0370-4271-B5A2-EC4C75C1EC5D}" dt="2025-10-09T00:44:09.513" v="3873" actId="1035"/>
        <pc:sldMkLst>
          <pc:docMk/>
          <pc:sldMk cId="1838356355" sldId="272"/>
        </pc:sldMkLst>
        <pc:spChg chg="mod">
          <ac:chgData name="Kyle Allen Zarycki" userId="78ccd529-dab5-4238-afa3-5ae492f31b89" providerId="ADAL" clId="{1E03BB08-0370-4271-B5A2-EC4C75C1EC5D}" dt="2025-10-09T00:43:51.910" v="3835" actId="1076"/>
          <ac:spMkLst>
            <pc:docMk/>
            <pc:sldMk cId="1838356355" sldId="272"/>
            <ac:spMk id="3" creationId="{B625DAA2-F699-7468-5A90-50573F37C17D}"/>
          </ac:spMkLst>
        </pc:spChg>
        <pc:spChg chg="add mod">
          <ac:chgData name="Kyle Allen Zarycki" userId="78ccd529-dab5-4238-afa3-5ae492f31b89" providerId="ADAL" clId="{1E03BB08-0370-4271-B5A2-EC4C75C1EC5D}" dt="2025-10-09T00:43:58.164" v="3836" actId="1076"/>
          <ac:spMkLst>
            <pc:docMk/>
            <pc:sldMk cId="1838356355" sldId="272"/>
            <ac:spMk id="5" creationId="{1809AADA-C258-6D73-152C-7FF415F172E5}"/>
          </ac:spMkLst>
        </pc:spChg>
        <pc:spChg chg="mod">
          <ac:chgData name="Kyle Allen Zarycki" userId="78ccd529-dab5-4238-afa3-5ae492f31b89" providerId="ADAL" clId="{1E03BB08-0370-4271-B5A2-EC4C75C1EC5D}" dt="2025-10-08T23:49:43.746" v="2873" actId="6549"/>
          <ac:spMkLst>
            <pc:docMk/>
            <pc:sldMk cId="1838356355" sldId="272"/>
            <ac:spMk id="126" creationId="{6A862BE9-E631-32B8-3660-5EE34CF808FF}"/>
          </ac:spMkLst>
        </pc:spChg>
        <pc:graphicFrameChg chg="add mod modGraphic">
          <ac:chgData name="Kyle Allen Zarycki" userId="78ccd529-dab5-4238-afa3-5ae492f31b89" providerId="ADAL" clId="{1E03BB08-0370-4271-B5A2-EC4C75C1EC5D}" dt="2025-10-09T00:44:09.513" v="3873" actId="1035"/>
          <ac:graphicFrameMkLst>
            <pc:docMk/>
            <pc:sldMk cId="1838356355" sldId="272"/>
            <ac:graphicFrameMk id="4" creationId="{EC352DD3-EA7A-6D4A-C60E-EDEEC5C8C141}"/>
          </ac:graphicFrameMkLst>
        </pc:graphicFrameChg>
        <pc:picChg chg="add mod">
          <ac:chgData name="Kyle Allen Zarycki" userId="78ccd529-dab5-4238-afa3-5ae492f31b89" providerId="ADAL" clId="{1E03BB08-0370-4271-B5A2-EC4C75C1EC5D}" dt="2025-10-09T00:44:02.716" v="3837" actId="1076"/>
          <ac:picMkLst>
            <pc:docMk/>
            <pc:sldMk cId="1838356355" sldId="272"/>
            <ac:picMk id="6" creationId="{94A7AF5E-B25C-87ED-7F64-337BFD2FDAF3}"/>
          </ac:picMkLst>
        </pc:picChg>
      </pc:sldChg>
      <pc:sldChg chg="addSp modSp add mod setBg">
        <pc:chgData name="Kyle Allen Zarycki" userId="78ccd529-dab5-4238-afa3-5ae492f31b89" providerId="ADAL" clId="{1E03BB08-0370-4271-B5A2-EC4C75C1EC5D}" dt="2025-10-09T00:39:15.486" v="3703" actId="20577"/>
        <pc:sldMkLst>
          <pc:docMk/>
          <pc:sldMk cId="320854212" sldId="273"/>
        </pc:sldMkLst>
        <pc:spChg chg="add mod">
          <ac:chgData name="Kyle Allen Zarycki" userId="78ccd529-dab5-4238-afa3-5ae492f31b89" providerId="ADAL" clId="{1E03BB08-0370-4271-B5A2-EC4C75C1EC5D}" dt="2025-10-09T00:39:15.486" v="3703" actId="20577"/>
          <ac:spMkLst>
            <pc:docMk/>
            <pc:sldMk cId="320854212" sldId="273"/>
            <ac:spMk id="6" creationId="{A1F24C6B-A0E0-19A5-8614-2FBFE949D1D1}"/>
          </ac:spMkLst>
        </pc:spChg>
        <pc:spChg chg="mod">
          <ac:chgData name="Kyle Allen Zarycki" userId="78ccd529-dab5-4238-afa3-5ae492f31b89" providerId="ADAL" clId="{1E03BB08-0370-4271-B5A2-EC4C75C1EC5D}" dt="2025-10-08T23:50:22.943" v="2888" actId="6549"/>
          <ac:spMkLst>
            <pc:docMk/>
            <pc:sldMk cId="320854212" sldId="273"/>
            <ac:spMk id="126" creationId="{D5B98BF5-B900-0B66-82C2-AA0F5E089DF8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39:23.015" v="3706" actId="1035"/>
        <pc:sldMkLst>
          <pc:docMk/>
          <pc:sldMk cId="1325782671" sldId="274"/>
        </pc:sldMkLst>
        <pc:spChg chg="add mod">
          <ac:chgData name="Kyle Allen Zarycki" userId="78ccd529-dab5-4238-afa3-5ae492f31b89" providerId="ADAL" clId="{1E03BB08-0370-4271-B5A2-EC4C75C1EC5D}" dt="2025-10-09T00:39:23.015" v="3706" actId="1035"/>
          <ac:spMkLst>
            <pc:docMk/>
            <pc:sldMk cId="1325782671" sldId="274"/>
            <ac:spMk id="2" creationId="{2D210D30-1BCA-5B6D-BFF4-C16AA1A6A50C}"/>
          </ac:spMkLst>
        </pc:spChg>
        <pc:spChg chg="mod">
          <ac:chgData name="Kyle Allen Zarycki" userId="78ccd529-dab5-4238-afa3-5ae492f31b89" providerId="ADAL" clId="{1E03BB08-0370-4271-B5A2-EC4C75C1EC5D}" dt="2025-10-08T23:50:41.551" v="2913" actId="20577"/>
          <ac:spMkLst>
            <pc:docMk/>
            <pc:sldMk cId="1325782671" sldId="274"/>
            <ac:spMk id="126" creationId="{CB47BD87-286B-030F-1A6D-8AD9DECEF1EC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39:33.089" v="3710" actId="1035"/>
        <pc:sldMkLst>
          <pc:docMk/>
          <pc:sldMk cId="3993244494" sldId="275"/>
        </pc:sldMkLst>
        <pc:spChg chg="add mod">
          <ac:chgData name="Kyle Allen Zarycki" userId="78ccd529-dab5-4238-afa3-5ae492f31b89" providerId="ADAL" clId="{1E03BB08-0370-4271-B5A2-EC4C75C1EC5D}" dt="2025-10-09T00:39:33.089" v="3710" actId="1035"/>
          <ac:spMkLst>
            <pc:docMk/>
            <pc:sldMk cId="3993244494" sldId="275"/>
            <ac:spMk id="6" creationId="{93BAACC3-DC09-54EC-65BC-6AD671AB26C7}"/>
          </ac:spMkLst>
        </pc:spChg>
        <pc:spChg chg="mod">
          <ac:chgData name="Kyle Allen Zarycki" userId="78ccd529-dab5-4238-afa3-5ae492f31b89" providerId="ADAL" clId="{1E03BB08-0370-4271-B5A2-EC4C75C1EC5D}" dt="2025-10-08T23:50:36.634" v="2906" actId="20577"/>
          <ac:spMkLst>
            <pc:docMk/>
            <pc:sldMk cId="3993244494" sldId="275"/>
            <ac:spMk id="126" creationId="{18BDB68C-67DF-A592-D4EF-F496082DDFC2}"/>
          </ac:spMkLst>
        </pc:spChg>
        <pc:graphicFrameChg chg="mod">
          <ac:chgData name="Kyle Allen Zarycki" userId="78ccd529-dab5-4238-afa3-5ae492f31b89" providerId="ADAL" clId="{1E03BB08-0370-4271-B5A2-EC4C75C1EC5D}" dt="2025-10-08T23:49:57.565" v="2875" actId="1076"/>
          <ac:graphicFrameMkLst>
            <pc:docMk/>
            <pc:sldMk cId="3993244494" sldId="275"/>
            <ac:graphicFrameMk id="2" creationId="{16131151-4248-E925-86A4-BEF096A14763}"/>
          </ac:graphicFrameMkLst>
        </pc:graphicFrameChg>
      </pc:sldChg>
      <pc:sldChg chg="addSp modSp add mod">
        <pc:chgData name="Kyle Allen Zarycki" userId="78ccd529-dab5-4238-afa3-5ae492f31b89" providerId="ADAL" clId="{1E03BB08-0370-4271-B5A2-EC4C75C1EC5D}" dt="2025-10-09T00:39:40.204" v="3722" actId="1036"/>
        <pc:sldMkLst>
          <pc:docMk/>
          <pc:sldMk cId="1234467015" sldId="276"/>
        </pc:sldMkLst>
        <pc:spChg chg="add mod">
          <ac:chgData name="Kyle Allen Zarycki" userId="78ccd529-dab5-4238-afa3-5ae492f31b89" providerId="ADAL" clId="{1E03BB08-0370-4271-B5A2-EC4C75C1EC5D}" dt="2025-10-09T00:39:40.204" v="3722" actId="1036"/>
          <ac:spMkLst>
            <pc:docMk/>
            <pc:sldMk cId="1234467015" sldId="276"/>
            <ac:spMk id="6" creationId="{2E7062CE-0A5D-198B-BA94-4FD1A1C5C16D}"/>
          </ac:spMkLst>
        </pc:spChg>
        <pc:spChg chg="mod">
          <ac:chgData name="Kyle Allen Zarycki" userId="78ccd529-dab5-4238-afa3-5ae492f31b89" providerId="ADAL" clId="{1E03BB08-0370-4271-B5A2-EC4C75C1EC5D}" dt="2025-10-08T23:50:04.381" v="2882" actId="20577"/>
          <ac:spMkLst>
            <pc:docMk/>
            <pc:sldMk cId="1234467015" sldId="276"/>
            <ac:spMk id="126" creationId="{E4021C0A-7E39-8796-C1AA-C55D84484E00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39:48.546" v="3725"/>
        <pc:sldMkLst>
          <pc:docMk/>
          <pc:sldMk cId="392627319" sldId="277"/>
        </pc:sldMkLst>
        <pc:spChg chg="add mod">
          <ac:chgData name="Kyle Allen Zarycki" userId="78ccd529-dab5-4238-afa3-5ae492f31b89" providerId="ADAL" clId="{1E03BB08-0370-4271-B5A2-EC4C75C1EC5D}" dt="2025-10-09T00:39:48.546" v="3725"/>
          <ac:spMkLst>
            <pc:docMk/>
            <pc:sldMk cId="392627319" sldId="277"/>
            <ac:spMk id="2" creationId="{237A3F7E-CB94-18D3-8C5F-BFB35DD8BE2F}"/>
          </ac:spMkLst>
        </pc:spChg>
        <pc:spChg chg="mod">
          <ac:chgData name="Kyle Allen Zarycki" userId="78ccd529-dab5-4238-afa3-5ae492f31b89" providerId="ADAL" clId="{1E03BB08-0370-4271-B5A2-EC4C75C1EC5D}" dt="2025-10-09T00:20:37.782" v="3499" actId="20577"/>
          <ac:spMkLst>
            <pc:docMk/>
            <pc:sldMk cId="392627319" sldId="277"/>
            <ac:spMk id="126" creationId="{FF99CD1E-830A-6E89-57F7-B432B31E8D23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39:46.246" v="3724"/>
        <pc:sldMkLst>
          <pc:docMk/>
          <pc:sldMk cId="2738136751" sldId="278"/>
        </pc:sldMkLst>
        <pc:spChg chg="add mod">
          <ac:chgData name="Kyle Allen Zarycki" userId="78ccd529-dab5-4238-afa3-5ae492f31b89" providerId="ADAL" clId="{1E03BB08-0370-4271-B5A2-EC4C75C1EC5D}" dt="2025-10-09T00:39:46.246" v="3724"/>
          <ac:spMkLst>
            <pc:docMk/>
            <pc:sldMk cId="2738136751" sldId="278"/>
            <ac:spMk id="7" creationId="{E61ABE61-5247-8077-3246-DE8CA8A540CA}"/>
          </ac:spMkLst>
        </pc:spChg>
        <pc:spChg chg="mod">
          <ac:chgData name="Kyle Allen Zarycki" userId="78ccd529-dab5-4238-afa3-5ae492f31b89" providerId="ADAL" clId="{1E03BB08-0370-4271-B5A2-EC4C75C1EC5D}" dt="2025-10-09T00:20:43.136" v="3506" actId="20577"/>
          <ac:spMkLst>
            <pc:docMk/>
            <pc:sldMk cId="2738136751" sldId="278"/>
            <ac:spMk id="126" creationId="{E757F89C-9743-A5C5-789A-F16D933BB62E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42:23.278" v="3814" actId="1038"/>
        <pc:sldMkLst>
          <pc:docMk/>
          <pc:sldMk cId="1882429038" sldId="279"/>
        </pc:sldMkLst>
        <pc:spChg chg="add mod">
          <ac:chgData name="Kyle Allen Zarycki" userId="78ccd529-dab5-4238-afa3-5ae492f31b89" providerId="ADAL" clId="{1E03BB08-0370-4271-B5A2-EC4C75C1EC5D}" dt="2025-10-09T00:42:23.278" v="3814" actId="1038"/>
          <ac:spMkLst>
            <pc:docMk/>
            <pc:sldMk cId="1882429038" sldId="279"/>
            <ac:spMk id="4" creationId="{078C9FCB-DDA5-6733-5ACB-AB0026E83E9D}"/>
          </ac:spMkLst>
        </pc:spChg>
        <pc:spChg chg="mod">
          <ac:chgData name="Kyle Allen Zarycki" userId="78ccd529-dab5-4238-afa3-5ae492f31b89" providerId="ADAL" clId="{1E03BB08-0370-4271-B5A2-EC4C75C1EC5D}" dt="2025-10-09T00:20:17.898" v="3491" actId="20577"/>
          <ac:spMkLst>
            <pc:docMk/>
            <pc:sldMk cId="1882429038" sldId="279"/>
            <ac:spMk id="126" creationId="{20E54AE0-1E16-4E47-9F9D-951927DCF7C4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42:32.667" v="3816" actId="1076"/>
        <pc:sldMkLst>
          <pc:docMk/>
          <pc:sldMk cId="3939751706" sldId="280"/>
        </pc:sldMkLst>
        <pc:spChg chg="add mod">
          <ac:chgData name="Kyle Allen Zarycki" userId="78ccd529-dab5-4238-afa3-5ae492f31b89" providerId="ADAL" clId="{1E03BB08-0370-4271-B5A2-EC4C75C1EC5D}" dt="2025-10-09T00:42:32.667" v="3816" actId="1076"/>
          <ac:spMkLst>
            <pc:docMk/>
            <pc:sldMk cId="3939751706" sldId="280"/>
            <ac:spMk id="2" creationId="{6BED100D-B930-80F9-5DBF-3BB59DF941CA}"/>
          </ac:spMkLst>
        </pc:spChg>
        <pc:spChg chg="mod">
          <ac:chgData name="Kyle Allen Zarycki" userId="78ccd529-dab5-4238-afa3-5ae492f31b89" providerId="ADAL" clId="{1E03BB08-0370-4271-B5A2-EC4C75C1EC5D}" dt="2025-10-09T00:20:11.987" v="3486" actId="20577"/>
          <ac:spMkLst>
            <pc:docMk/>
            <pc:sldMk cId="3939751706" sldId="280"/>
            <ac:spMk id="126" creationId="{65A9865C-039B-9ACF-965B-0D98567F003C}"/>
          </ac:spMkLst>
        </pc:spChg>
      </pc:sldChg>
      <pc:sldChg chg="addSp modSp add del mod">
        <pc:chgData name="Kyle Allen Zarycki" userId="78ccd529-dab5-4238-afa3-5ae492f31b89" providerId="ADAL" clId="{1E03BB08-0370-4271-B5A2-EC4C75C1EC5D}" dt="2025-10-09T00:42:40.869" v="3818" actId="1076"/>
        <pc:sldMkLst>
          <pc:docMk/>
          <pc:sldMk cId="2149137416" sldId="281"/>
        </pc:sldMkLst>
        <pc:spChg chg="add mod">
          <ac:chgData name="Kyle Allen Zarycki" userId="78ccd529-dab5-4238-afa3-5ae492f31b89" providerId="ADAL" clId="{1E03BB08-0370-4271-B5A2-EC4C75C1EC5D}" dt="2025-10-09T00:42:40.869" v="3818" actId="1076"/>
          <ac:spMkLst>
            <pc:docMk/>
            <pc:sldMk cId="2149137416" sldId="281"/>
            <ac:spMk id="7" creationId="{30172917-E00D-C3FC-925E-0CCCEFFDAA71}"/>
          </ac:spMkLst>
        </pc:spChg>
        <pc:spChg chg="mod">
          <ac:chgData name="Kyle Allen Zarycki" userId="78ccd529-dab5-4238-afa3-5ae492f31b89" providerId="ADAL" clId="{1E03BB08-0370-4271-B5A2-EC4C75C1EC5D}" dt="2025-10-09T00:20:08.151" v="3481" actId="20577"/>
          <ac:spMkLst>
            <pc:docMk/>
            <pc:sldMk cId="2149137416" sldId="281"/>
            <ac:spMk id="126" creationId="{9A7763FA-FF7F-9C8A-A724-E2DF0FD9F856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40:25.651" v="3738" actId="20577"/>
        <pc:sldMkLst>
          <pc:docMk/>
          <pc:sldMk cId="2586699895" sldId="283"/>
        </pc:sldMkLst>
        <pc:spChg chg="add mod">
          <ac:chgData name="Kyle Allen Zarycki" userId="78ccd529-dab5-4238-afa3-5ae492f31b89" providerId="ADAL" clId="{1E03BB08-0370-4271-B5A2-EC4C75C1EC5D}" dt="2025-10-09T00:40:25.651" v="3738" actId="20577"/>
          <ac:spMkLst>
            <pc:docMk/>
            <pc:sldMk cId="2586699895" sldId="283"/>
            <ac:spMk id="4" creationId="{2D96B013-C77A-0748-E57C-185906302221}"/>
          </ac:spMkLst>
        </pc:spChg>
        <pc:spChg chg="mod">
          <ac:chgData name="Kyle Allen Zarycki" userId="78ccd529-dab5-4238-afa3-5ae492f31b89" providerId="ADAL" clId="{1E03BB08-0370-4271-B5A2-EC4C75C1EC5D}" dt="2025-10-09T00:20:58.613" v="3513" actId="20577"/>
          <ac:spMkLst>
            <pc:docMk/>
            <pc:sldMk cId="2586699895" sldId="283"/>
            <ac:spMk id="126" creationId="{796E3048-B6B2-7EF6-8DA0-5E87C62993BA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09T00:40:47.556" v="3759" actId="1035"/>
        <pc:sldMkLst>
          <pc:docMk/>
          <pc:sldMk cId="2270776558" sldId="284"/>
        </pc:sldMkLst>
        <pc:spChg chg="add mod">
          <ac:chgData name="Kyle Allen Zarycki" userId="78ccd529-dab5-4238-afa3-5ae492f31b89" providerId="ADAL" clId="{1E03BB08-0370-4271-B5A2-EC4C75C1EC5D}" dt="2025-10-09T00:40:47.556" v="3759" actId="1035"/>
          <ac:spMkLst>
            <pc:docMk/>
            <pc:sldMk cId="2270776558" sldId="284"/>
            <ac:spMk id="6" creationId="{A41D6863-EA5B-C25A-8A12-087B464B4570}"/>
          </ac:spMkLst>
        </pc:spChg>
        <pc:spChg chg="mod">
          <ac:chgData name="Kyle Allen Zarycki" userId="78ccd529-dab5-4238-afa3-5ae492f31b89" providerId="ADAL" clId="{1E03BB08-0370-4271-B5A2-EC4C75C1EC5D}" dt="2025-10-09T00:21:08.615" v="3520" actId="20577"/>
          <ac:spMkLst>
            <pc:docMk/>
            <pc:sldMk cId="2270776558" sldId="284"/>
            <ac:spMk id="126" creationId="{EACFAF29-9D5A-E5FE-2641-DDB233353ABB}"/>
          </ac:spMkLst>
        </pc:spChg>
      </pc:sldChg>
      <pc:sldChg chg="addSp delSp modSp add mod ord">
        <pc:chgData name="Kyle Allen Zarycki" userId="78ccd529-dab5-4238-afa3-5ae492f31b89" providerId="ADAL" clId="{1E03BB08-0370-4271-B5A2-EC4C75C1EC5D}" dt="2025-10-09T00:41:11.214" v="3763" actId="1076"/>
        <pc:sldMkLst>
          <pc:docMk/>
          <pc:sldMk cId="2426577983" sldId="285"/>
        </pc:sldMkLst>
        <pc:spChg chg="add mod">
          <ac:chgData name="Kyle Allen Zarycki" userId="78ccd529-dab5-4238-afa3-5ae492f31b89" providerId="ADAL" clId="{1E03BB08-0370-4271-B5A2-EC4C75C1EC5D}" dt="2025-10-09T00:41:11.214" v="3763" actId="1076"/>
          <ac:spMkLst>
            <pc:docMk/>
            <pc:sldMk cId="2426577983" sldId="285"/>
            <ac:spMk id="8" creationId="{499C09DA-C238-67E2-510E-23EE8A6BB58F}"/>
          </ac:spMkLst>
        </pc:spChg>
        <pc:spChg chg="mod">
          <ac:chgData name="Kyle Allen Zarycki" userId="78ccd529-dab5-4238-afa3-5ae492f31b89" providerId="ADAL" clId="{1E03BB08-0370-4271-B5A2-EC4C75C1EC5D}" dt="2025-10-08T05:13:39.074" v="509" actId="20577"/>
          <ac:spMkLst>
            <pc:docMk/>
            <pc:sldMk cId="2426577983" sldId="285"/>
            <ac:spMk id="126" creationId="{7A909C25-281E-9316-F476-D43D4D4E5710}"/>
          </ac:spMkLst>
        </pc:spChg>
        <pc:grpChg chg="add mod">
          <ac:chgData name="Kyle Allen Zarycki" userId="78ccd529-dab5-4238-afa3-5ae492f31b89" providerId="ADAL" clId="{1E03BB08-0370-4271-B5A2-EC4C75C1EC5D}" dt="2025-10-08T05:11:45.526" v="508" actId="1076"/>
          <ac:grpSpMkLst>
            <pc:docMk/>
            <pc:sldMk cId="2426577983" sldId="285"/>
            <ac:grpSpMk id="7" creationId="{363A330C-5E76-2B63-E437-F37B42C79BF5}"/>
          </ac:grpSpMkLst>
        </pc:grpChg>
        <pc:picChg chg="add mod modCrop">
          <ac:chgData name="Kyle Allen Zarycki" userId="78ccd529-dab5-4238-afa3-5ae492f31b89" providerId="ADAL" clId="{1E03BB08-0370-4271-B5A2-EC4C75C1EC5D}" dt="2025-10-08T05:11:32.114" v="503" actId="164"/>
          <ac:picMkLst>
            <pc:docMk/>
            <pc:sldMk cId="2426577983" sldId="285"/>
            <ac:picMk id="4" creationId="{C71B6FFE-E30F-A305-E760-60082599D7A0}"/>
          </ac:picMkLst>
        </pc:picChg>
        <pc:picChg chg="add mod modCrop">
          <ac:chgData name="Kyle Allen Zarycki" userId="78ccd529-dab5-4238-afa3-5ae492f31b89" providerId="ADAL" clId="{1E03BB08-0370-4271-B5A2-EC4C75C1EC5D}" dt="2025-10-08T05:11:32.114" v="503" actId="164"/>
          <ac:picMkLst>
            <pc:docMk/>
            <pc:sldMk cId="2426577983" sldId="285"/>
            <ac:picMk id="6" creationId="{CA050A0E-387F-7FA8-C03D-FEF90197BE2E}"/>
          </ac:picMkLst>
        </pc:picChg>
      </pc:sldChg>
      <pc:sldChg chg="addSp modSp add mod">
        <pc:chgData name="Kyle Allen Zarycki" userId="78ccd529-dab5-4238-afa3-5ae492f31b89" providerId="ADAL" clId="{1E03BB08-0370-4271-B5A2-EC4C75C1EC5D}" dt="2025-10-09T00:52:15.304" v="3898" actId="20577"/>
        <pc:sldMkLst>
          <pc:docMk/>
          <pc:sldMk cId="3904572627" sldId="286"/>
        </pc:sldMkLst>
        <pc:spChg chg="add mod">
          <ac:chgData name="Kyle Allen Zarycki" userId="78ccd529-dab5-4238-afa3-5ae492f31b89" providerId="ADAL" clId="{1E03BB08-0370-4271-B5A2-EC4C75C1EC5D}" dt="2025-10-09T00:41:19.730" v="3769" actId="1037"/>
          <ac:spMkLst>
            <pc:docMk/>
            <pc:sldMk cId="3904572627" sldId="286"/>
            <ac:spMk id="2" creationId="{538830C1-C510-BF9C-D9EA-E66A93E4CC43}"/>
          </ac:spMkLst>
        </pc:spChg>
        <pc:spChg chg="mod">
          <ac:chgData name="Kyle Allen Zarycki" userId="78ccd529-dab5-4238-afa3-5ae492f31b89" providerId="ADAL" clId="{1E03BB08-0370-4271-B5A2-EC4C75C1EC5D}" dt="2025-10-09T00:52:15.304" v="3898" actId="20577"/>
          <ac:spMkLst>
            <pc:docMk/>
            <pc:sldMk cId="3904572627" sldId="286"/>
            <ac:spMk id="3" creationId="{5906D8C8-31E8-7AAA-0751-5DAB899CEC1D}"/>
          </ac:spMkLst>
        </pc:spChg>
        <pc:spChg chg="mod">
          <ac:chgData name="Kyle Allen Zarycki" userId="78ccd529-dab5-4238-afa3-5ae492f31b89" providerId="ADAL" clId="{1E03BB08-0370-4271-B5A2-EC4C75C1EC5D}" dt="2025-10-08T05:13:44.851" v="510" actId="20577"/>
          <ac:spMkLst>
            <pc:docMk/>
            <pc:sldMk cId="3904572627" sldId="286"/>
            <ac:spMk id="126" creationId="{6D9B4368-C19C-A33E-3F54-B569203F9722}"/>
          </ac:spMkLst>
        </pc:spChg>
      </pc:sldChg>
      <pc:sldChg chg="addSp modSp mod">
        <pc:chgData name="Kyle Allen Zarycki" userId="78ccd529-dab5-4238-afa3-5ae492f31b89" providerId="ADAL" clId="{1E03BB08-0370-4271-B5A2-EC4C75C1EC5D}" dt="2025-10-09T00:40:02.049" v="3729" actId="20577"/>
        <pc:sldMkLst>
          <pc:docMk/>
          <pc:sldMk cId="559733353" sldId="287"/>
        </pc:sldMkLst>
        <pc:spChg chg="add mod">
          <ac:chgData name="Kyle Allen Zarycki" userId="78ccd529-dab5-4238-afa3-5ae492f31b89" providerId="ADAL" clId="{1E03BB08-0370-4271-B5A2-EC4C75C1EC5D}" dt="2025-10-09T00:40:02.049" v="3729" actId="20577"/>
          <ac:spMkLst>
            <pc:docMk/>
            <pc:sldMk cId="559733353" sldId="287"/>
            <ac:spMk id="10" creationId="{3DF1AA09-3516-F7FA-C420-3E96EFBDA1C0}"/>
          </ac:spMkLst>
        </pc:spChg>
        <pc:spChg chg="mod">
          <ac:chgData name="Kyle Allen Zarycki" userId="78ccd529-dab5-4238-afa3-5ae492f31b89" providerId="ADAL" clId="{1E03BB08-0370-4271-B5A2-EC4C75C1EC5D}" dt="2025-10-09T00:20:30.827" v="3492" actId="20577"/>
          <ac:spMkLst>
            <pc:docMk/>
            <pc:sldMk cId="559733353" sldId="287"/>
            <ac:spMk id="126" creationId="{38039378-794A-1D53-DA25-4F317C2ADDBE}"/>
          </ac:spMkLst>
        </pc:spChg>
      </pc:sldChg>
      <pc:sldChg chg="addSp modSp add mod ord setBg">
        <pc:chgData name="Kyle Allen Zarycki" userId="78ccd529-dab5-4238-afa3-5ae492f31b89" providerId="ADAL" clId="{1E03BB08-0370-4271-B5A2-EC4C75C1EC5D}" dt="2025-10-09T00:38:33.585" v="3664" actId="1076"/>
        <pc:sldMkLst>
          <pc:docMk/>
          <pc:sldMk cId="1695383837" sldId="288"/>
        </pc:sldMkLst>
        <pc:spChg chg="mod">
          <ac:chgData name="Kyle Allen Zarycki" userId="78ccd529-dab5-4238-afa3-5ae492f31b89" providerId="ADAL" clId="{1E03BB08-0370-4271-B5A2-EC4C75C1EC5D}" dt="2025-10-09T00:38:28.473" v="3663" actId="1076"/>
          <ac:spMkLst>
            <pc:docMk/>
            <pc:sldMk cId="1695383837" sldId="288"/>
            <ac:spMk id="121" creationId="{09BA4053-C273-DA6A-41BE-ED27539AD849}"/>
          </ac:spMkLst>
        </pc:spChg>
        <pc:spChg chg="mod">
          <ac:chgData name="Kyle Allen Zarycki" userId="78ccd529-dab5-4238-afa3-5ae492f31b89" providerId="ADAL" clId="{1E03BB08-0370-4271-B5A2-EC4C75C1EC5D}" dt="2025-10-08T21:41:13.279" v="1232" actId="20577"/>
          <ac:spMkLst>
            <pc:docMk/>
            <pc:sldMk cId="1695383837" sldId="288"/>
            <ac:spMk id="126" creationId="{CFF068C5-2C71-B72F-4EE9-D792CCD2BE0F}"/>
          </ac:spMkLst>
        </pc:spChg>
      </pc:sldChg>
      <pc:sldChg chg="addSp modSp add mod">
        <pc:chgData name="Kyle Allen Zarycki" userId="78ccd529-dab5-4238-afa3-5ae492f31b89" providerId="ADAL" clId="{1E03BB08-0370-4271-B5A2-EC4C75C1EC5D}" dt="2025-10-22T00:27:18.450" v="4143" actId="1076"/>
        <pc:sldMkLst>
          <pc:docMk/>
          <pc:sldMk cId="625992166" sldId="289"/>
        </pc:sldMkLst>
        <pc:spChg chg="mod">
          <ac:chgData name="Kyle Allen Zarycki" userId="78ccd529-dab5-4238-afa3-5ae492f31b89" providerId="ADAL" clId="{1E03BB08-0370-4271-B5A2-EC4C75C1EC5D}" dt="2025-10-22T00:27:17.198" v="4139" actId="1076"/>
          <ac:spMkLst>
            <pc:docMk/>
            <pc:sldMk cId="625992166" sldId="289"/>
            <ac:spMk id="2" creationId="{CAE3460A-E2C9-C7F8-BDFE-7A0D47FD4BE1}"/>
          </ac:spMkLst>
        </pc:spChg>
        <pc:spChg chg="mod">
          <ac:chgData name="Kyle Allen Zarycki" userId="78ccd529-dab5-4238-afa3-5ae492f31b89" providerId="ADAL" clId="{1E03BB08-0370-4271-B5A2-EC4C75C1EC5D}" dt="2025-10-22T00:27:18.450" v="4143" actId="1076"/>
          <ac:spMkLst>
            <pc:docMk/>
            <pc:sldMk cId="625992166" sldId="289"/>
            <ac:spMk id="3" creationId="{1E511FCE-653D-6095-3B30-7692D15CBE54}"/>
          </ac:spMkLst>
        </pc:spChg>
        <pc:spChg chg="mod">
          <ac:chgData name="Kyle Allen Zarycki" userId="78ccd529-dab5-4238-afa3-5ae492f31b89" providerId="ADAL" clId="{1E03BB08-0370-4271-B5A2-EC4C75C1EC5D}" dt="2025-10-22T00:27:17.726" v="4141" actId="1076"/>
          <ac:spMkLst>
            <pc:docMk/>
            <pc:sldMk cId="625992166" sldId="289"/>
            <ac:spMk id="4" creationId="{64ED1E46-4127-2335-1DEE-E3B70A2BBA5F}"/>
          </ac:spMkLst>
        </pc:spChg>
        <pc:spChg chg="add mod">
          <ac:chgData name="Kyle Allen Zarycki" userId="78ccd529-dab5-4238-afa3-5ae492f31b89" providerId="ADAL" clId="{1E03BB08-0370-4271-B5A2-EC4C75C1EC5D}" dt="2025-10-09T00:33:52.554" v="3632" actId="1076"/>
          <ac:spMkLst>
            <pc:docMk/>
            <pc:sldMk cId="625992166" sldId="289"/>
            <ac:spMk id="5" creationId="{FFC60033-50AB-D975-4B0D-210D66ABFC42}"/>
          </ac:spMkLst>
        </pc:spChg>
        <pc:spChg chg="add mod">
          <ac:chgData name="Kyle Allen Zarycki" userId="78ccd529-dab5-4238-afa3-5ae492f31b89" providerId="ADAL" clId="{1E03BB08-0370-4271-B5A2-EC4C75C1EC5D}" dt="2025-10-09T00:38:54.832" v="3697"/>
          <ac:spMkLst>
            <pc:docMk/>
            <pc:sldMk cId="625992166" sldId="289"/>
            <ac:spMk id="6" creationId="{A3E131BE-76D5-9687-A3D8-B6A454E0BA34}"/>
          </ac:spMkLst>
        </pc:spChg>
      </pc:sldChg>
      <pc:sldChg chg="addSp modSp">
        <pc:chgData name="Kyle Allen Zarycki" userId="78ccd529-dab5-4238-afa3-5ae492f31b89" providerId="ADAL" clId="{1E03BB08-0370-4271-B5A2-EC4C75C1EC5D}" dt="2025-10-09T00:39:42.876" v="3723"/>
        <pc:sldMkLst>
          <pc:docMk/>
          <pc:sldMk cId="1536644509" sldId="290"/>
        </pc:sldMkLst>
        <pc:spChg chg="add mod">
          <ac:chgData name="Kyle Allen Zarycki" userId="78ccd529-dab5-4238-afa3-5ae492f31b89" providerId="ADAL" clId="{1E03BB08-0370-4271-B5A2-EC4C75C1EC5D}" dt="2025-10-09T00:39:42.876" v="3723"/>
          <ac:spMkLst>
            <pc:docMk/>
            <pc:sldMk cId="1536644509" sldId="290"/>
            <ac:spMk id="2" creationId="{A1BF3371-6469-4C36-853B-DC557D2624A2}"/>
          </ac:spMkLst>
        </pc:spChg>
      </pc:sldChg>
      <pc:sldChg chg="addSp delSp modSp add mod">
        <pc:chgData name="Kyle Allen Zarycki" userId="78ccd529-dab5-4238-afa3-5ae492f31b89" providerId="ADAL" clId="{1E03BB08-0370-4271-B5A2-EC4C75C1EC5D}" dt="2025-10-10T07:49:06.944" v="4122" actId="1076"/>
        <pc:sldMkLst>
          <pc:docMk/>
          <pc:sldMk cId="570830199" sldId="291"/>
        </pc:sldMkLst>
        <pc:spChg chg="mod">
          <ac:chgData name="Kyle Allen Zarycki" userId="78ccd529-dab5-4238-afa3-5ae492f31b89" providerId="ADAL" clId="{1E03BB08-0370-4271-B5A2-EC4C75C1EC5D}" dt="2025-10-10T07:35:10.030" v="4041" actId="20577"/>
          <ac:spMkLst>
            <pc:docMk/>
            <pc:sldMk cId="570830199" sldId="291"/>
            <ac:spMk id="126" creationId="{A3539639-31E2-B790-96FC-682D809C0530}"/>
          </ac:spMkLst>
        </pc:spChg>
        <pc:picChg chg="add mod">
          <ac:chgData name="Kyle Allen Zarycki" userId="78ccd529-dab5-4238-afa3-5ae492f31b89" providerId="ADAL" clId="{1E03BB08-0370-4271-B5A2-EC4C75C1EC5D}" dt="2025-10-10T07:49:06.944" v="4122" actId="1076"/>
          <ac:picMkLst>
            <pc:docMk/>
            <pc:sldMk cId="570830199" sldId="291"/>
            <ac:picMk id="26" creationId="{92BE64EC-E4CB-85B9-5B32-D864699EB8CC}"/>
          </ac:picMkLst>
        </pc:picChg>
        <pc:picChg chg="add mod">
          <ac:chgData name="Kyle Allen Zarycki" userId="78ccd529-dab5-4238-afa3-5ae492f31b89" providerId="ADAL" clId="{1E03BB08-0370-4271-B5A2-EC4C75C1EC5D}" dt="2025-10-10T07:48:44.499" v="4112" actId="1076"/>
          <ac:picMkLst>
            <pc:docMk/>
            <pc:sldMk cId="570830199" sldId="291"/>
            <ac:picMk id="28" creationId="{64420D4D-3FBB-8D94-78BB-C685E3F75CC2}"/>
          </ac:picMkLst>
        </pc:picChg>
        <pc:picChg chg="add mod ord">
          <ac:chgData name="Kyle Allen Zarycki" userId="78ccd529-dab5-4238-afa3-5ae492f31b89" providerId="ADAL" clId="{1E03BB08-0370-4271-B5A2-EC4C75C1EC5D}" dt="2025-10-10T07:49:03.433" v="4121" actId="1076"/>
          <ac:picMkLst>
            <pc:docMk/>
            <pc:sldMk cId="570830199" sldId="291"/>
            <ac:picMk id="29" creationId="{9FF27B8E-4274-46F6-525A-9CF4B204CD19}"/>
          </ac:picMkLst>
        </pc:picChg>
      </pc:sldChg>
    </pc:docChg>
  </pc:docChgLst>
  <pc:docChgLst>
    <pc:chgData name="Kyle Allen Zarycki" userId="S::kaz59@nau.edu::78ccd529-dab5-4238-afa3-5ae492f31b89" providerId="AD" clId="Web-{CEDF1A2F-D960-48CC-BFE6-6A2E0690D639}"/>
    <pc:docChg chg="modSld">
      <pc:chgData name="Kyle Allen Zarycki" userId="S::kaz59@nau.edu::78ccd529-dab5-4238-afa3-5ae492f31b89" providerId="AD" clId="Web-{CEDF1A2F-D960-48CC-BFE6-6A2E0690D639}" dt="2025-10-21T23:53:08.397" v="3"/>
      <pc:docMkLst>
        <pc:docMk/>
      </pc:docMkLst>
      <pc:sldChg chg="addSp modSp">
        <pc:chgData name="Kyle Allen Zarycki" userId="S::kaz59@nau.edu::78ccd529-dab5-4238-afa3-5ae492f31b89" providerId="AD" clId="Web-{CEDF1A2F-D960-48CC-BFE6-6A2E0690D639}" dt="2025-10-21T23:53:08.397" v="3"/>
        <pc:sldMkLst>
          <pc:docMk/>
          <pc:sldMk cId="570830199" sldId="291"/>
        </pc:sldMkLst>
        <pc:grpChg chg="add mod">
          <ac:chgData name="Kyle Allen Zarycki" userId="S::kaz59@nau.edu::78ccd529-dab5-4238-afa3-5ae492f31b89" providerId="AD" clId="Web-{CEDF1A2F-D960-48CC-BFE6-6A2E0690D639}" dt="2025-10-21T23:52:43.646" v="2" actId="1076"/>
          <ac:grpSpMkLst>
            <pc:docMk/>
            <pc:sldMk cId="570830199" sldId="291"/>
            <ac:grpSpMk id="2" creationId="{AB9810AF-F3E3-2BB1-50F9-7999B00AF0CF}"/>
          </ac:grpSpMkLst>
        </pc:grpChg>
        <pc:grpChg chg="add">
          <ac:chgData name="Kyle Allen Zarycki" userId="S::kaz59@nau.edu::78ccd529-dab5-4238-afa3-5ae492f31b89" providerId="AD" clId="Web-{CEDF1A2F-D960-48CC-BFE6-6A2E0690D639}" dt="2025-10-21T23:53:08.397" v="3"/>
          <ac:grpSpMkLst>
            <pc:docMk/>
            <pc:sldMk cId="570830199" sldId="291"/>
            <ac:grpSpMk id="3" creationId="{081A64AA-E266-827B-D86B-06328F59B9E9}"/>
          </ac:grpSpMkLst>
        </pc:grpChg>
      </pc:sldChg>
    </pc:docChg>
  </pc:docChgLst>
  <pc:docChgLst>
    <pc:chgData name="Elijah Conrad Gerstner" userId="S::ecg224@nau.edu::59192644-6c13-455c-965c-3a38968d9586" providerId="AD" clId="Web-{6D3198C0-A625-4846-8286-D9A3B91B133A}"/>
    <pc:docChg chg="modSld">
      <pc:chgData name="Elijah Conrad Gerstner" userId="S::ecg224@nau.edu::59192644-6c13-455c-965c-3a38968d9586" providerId="AD" clId="Web-{6D3198C0-A625-4846-8286-D9A3B91B133A}" dt="2025-10-08T22:48:26.531" v="57" actId="14100"/>
      <pc:docMkLst>
        <pc:docMk/>
      </pc:docMkLst>
      <pc:sldChg chg="addSp delSp modSp">
        <pc:chgData name="Elijah Conrad Gerstner" userId="S::ecg224@nau.edu::59192644-6c13-455c-965c-3a38968d9586" providerId="AD" clId="Web-{6D3198C0-A625-4846-8286-D9A3B91B133A}" dt="2025-10-08T22:48:26.531" v="57" actId="14100"/>
        <pc:sldMkLst>
          <pc:docMk/>
          <pc:sldMk cId="2149137416" sldId="281"/>
        </pc:sldMkLst>
        <pc:graphicFrameChg chg="modGraphic">
          <ac:chgData name="Elijah Conrad Gerstner" userId="S::ecg224@nau.edu::59192644-6c13-455c-965c-3a38968d9586" providerId="AD" clId="Web-{6D3198C0-A625-4846-8286-D9A3B91B133A}" dt="2025-10-08T22:47:10.866" v="37"/>
          <ac:graphicFrameMkLst>
            <pc:docMk/>
            <pc:sldMk cId="2149137416" sldId="281"/>
            <ac:graphicFrameMk id="2" creationId="{B4917C15-C17E-13B0-EFF5-4070533EB545}"/>
          </ac:graphicFrameMkLst>
        </pc:graphicFrameChg>
        <pc:graphicFrameChg chg="mod">
          <ac:chgData name="Elijah Conrad Gerstner" userId="S::ecg224@nau.edu::59192644-6c13-455c-965c-3a38968d9586" providerId="AD" clId="Web-{6D3198C0-A625-4846-8286-D9A3B91B133A}" dt="2025-10-08T22:47:06.897" v="36" actId="1076"/>
          <ac:graphicFrameMkLst>
            <pc:docMk/>
            <pc:sldMk cId="2149137416" sldId="281"/>
            <ac:graphicFrameMk id="4" creationId="{9E1320F0-2CED-19F1-8AF0-E4570B80CCEE}"/>
          </ac:graphicFrameMkLst>
        </pc:graphicFrameChg>
        <pc:picChg chg="add mod modCrop">
          <ac:chgData name="Elijah Conrad Gerstner" userId="S::ecg224@nau.edu::59192644-6c13-455c-965c-3a38968d9586" providerId="AD" clId="Web-{6D3198C0-A625-4846-8286-D9A3B91B133A}" dt="2025-10-08T22:48:11.170" v="54" actId="1076"/>
          <ac:picMkLst>
            <pc:docMk/>
            <pc:sldMk cId="2149137416" sldId="281"/>
            <ac:picMk id="3" creationId="{C5D7B0C1-8E44-9CF5-4F52-82828F943805}"/>
          </ac:picMkLst>
        </pc:picChg>
        <pc:picChg chg="add mod modCrop">
          <ac:chgData name="Elijah Conrad Gerstner" userId="S::ecg224@nau.edu::59192644-6c13-455c-965c-3a38968d9586" providerId="AD" clId="Web-{6D3198C0-A625-4846-8286-D9A3B91B133A}" dt="2025-10-08T22:48:26.531" v="57" actId="14100"/>
          <ac:picMkLst>
            <pc:docMk/>
            <pc:sldMk cId="2149137416" sldId="281"/>
            <ac:picMk id="5" creationId="{7F68DDD6-4FF2-9CA9-02C2-90BB690589CE}"/>
          </ac:picMkLst>
        </pc:picChg>
        <pc:picChg chg="mod">
          <ac:chgData name="Elijah Conrad Gerstner" userId="S::ecg224@nau.edu::59192644-6c13-455c-965c-3a38968d9586" providerId="AD" clId="Web-{6D3198C0-A625-4846-8286-D9A3B91B133A}" dt="2025-10-08T22:47:25.930" v="42" actId="1076"/>
          <ac:picMkLst>
            <pc:docMk/>
            <pc:sldMk cId="2149137416" sldId="281"/>
            <ac:picMk id="6" creationId="{F0B3EA3F-7140-8763-E50E-B0C82FF0FC59}"/>
          </ac:picMkLst>
        </pc:picChg>
        <pc:picChg chg="mod">
          <ac:chgData name="Elijah Conrad Gerstner" userId="S::ecg224@nau.edu::59192644-6c13-455c-965c-3a38968d9586" providerId="AD" clId="Web-{6D3198C0-A625-4846-8286-D9A3B91B133A}" dt="2025-10-08T22:47:23.727" v="41" actId="1076"/>
          <ac:picMkLst>
            <pc:docMk/>
            <pc:sldMk cId="2149137416" sldId="281"/>
            <ac:picMk id="10" creationId="{F17D1DD6-37A7-DAA9-8144-332B35D7A8F1}"/>
          </ac:picMkLst>
        </pc:picChg>
        <pc:picChg chg="add mod modCrop">
          <ac:chgData name="Elijah Conrad Gerstner" userId="S::ecg224@nau.edu::59192644-6c13-455c-965c-3a38968d9586" providerId="AD" clId="Web-{6D3198C0-A625-4846-8286-D9A3B91B133A}" dt="2025-10-08T22:48:15.561" v="55" actId="1076"/>
          <ac:picMkLst>
            <pc:docMk/>
            <pc:sldMk cId="2149137416" sldId="281"/>
            <ac:picMk id="11" creationId="{C18408F6-23DC-344F-82BD-399BE90DAAE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EF1A17AD-1E33-F11A-69BE-7E90B2F8E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C299DDF2-8DA5-73A7-9E33-719BE1865D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5B22D7E2-1325-5BCC-C00F-47B08937CC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568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52926DEF-6123-DB92-C606-59509807B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AD58CBA5-B21F-A8AE-3311-78D8ADE288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00E422C1-9154-CD1A-CB75-597BE8A6C0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11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CCD17F1C-18A5-364C-081F-3EB95EE35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3D0B9BCC-3D23-A37C-7164-68B7690ABF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BD35BC3F-315F-ABF9-384D-E789E40A50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5061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0310D66-A931-898E-F149-41D4B46AA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9256E0E9-180C-6FFD-E284-30C832E63D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9F1603CC-8744-ED52-B12E-F8FE3F5272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97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4640AA8-4847-FB4A-8D8F-51ECE6096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B5A25FE8-E007-91BD-0D6B-11BADFC94A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68FBF45B-1A80-9F67-F0C9-0898680C93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2074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BA3B68D5-6F35-B35C-D89E-D0AE7ADAE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0480CF91-DA29-4966-7A97-3C50691BF1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EE9C9C8F-D53F-A514-06D8-E293CFB84B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6834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CD60FA1-AD15-D3CD-543D-A2478E823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B690D869-5A33-EE5C-D014-306E33BDFA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92C950B0-FE9E-6CAF-5E85-CB1FE499B0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5807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EF1BD69-9117-440E-0291-6A00BEDB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F322E0E8-D092-CD7A-7EC3-0B433022B0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C6A671B9-C605-E000-504A-B64C43BA86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619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9E02C3B-D1E6-03CB-5EE7-37A5F406C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AE6E7BFD-DB2C-609B-0C5A-BE4CECC6BB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914DAB63-F732-93C8-441D-64FBC79CC6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60427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7C0885B4-1419-EBAE-9C59-22FC6D27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98DD4EE6-510C-031C-B294-FCF6861B87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7CA105CD-2394-B823-D5F7-EF06E43433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836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638BB242-194F-D603-EC29-CA756189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C68079E7-4CB6-F949-03AB-D7D0FCE7E2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5AC2751E-6E47-B3ED-77FB-CD9FB53CFB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448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6CA497B-DE87-A1D8-AC9C-FDB74A5D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D9EF3D67-0270-18F4-EC9A-AB0A197783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3A2F0FA5-5AD4-2D8D-C3A5-6DFCC214A9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5435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87592175-A7D7-45E6-ED69-FB48CEBED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5465DFDA-A177-076D-3CBB-0E800F5D1E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1C5ECDEF-382E-9639-C248-9761655B1D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687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57425E98-2F79-6294-199B-6268DE136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D889407D-ED9B-47FA-038B-95BE860F58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75AA09D8-2123-37F5-F721-5C505617CB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891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Thanks for your time! </a:t>
            </a:r>
            <a:endParaRPr/>
          </a:p>
        </p:txBody>
      </p:sp>
      <p:sp>
        <p:nvSpPr>
          <p:cNvPr id="268" name="Google Shape;2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876391529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e876391529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DDA08A8-529F-6D5B-112D-CDB8FC8EF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6B99C507-D7AF-E915-7659-42B934B73B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97C43CF5-CA11-CF23-2768-0CF28269DD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108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DE6E2A29-E321-412B-AF70-342AB3F91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95B7564A-DDD3-F295-7BE8-7A7FD467DB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28709EC9-C2D1-B755-B19F-5D27E8F471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594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3798AEE6-553A-1DDA-7B4E-5548739E4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BDF649B3-5085-4F3E-C006-B010338BB4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CF1DFBA6-0B2A-CA31-F653-FE85E4A904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7743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AFCC7699-DA01-8C8D-F77C-DE8E4E47B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F4645812-430C-C439-76A8-76145E52A3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1FF6DAFB-9E51-A592-A861-D1B67E1B2F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0803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>
          <a:extLst>
            <a:ext uri="{FF2B5EF4-FFF2-40B4-BE49-F238E27FC236}">
              <a16:creationId xmlns:a16="http://schemas.microsoft.com/office/drawing/2014/main" id="{11CC8278-10A6-B99B-B127-4084FCB66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e9c9d27cf7_0_0:notes">
            <a:extLst>
              <a:ext uri="{FF2B5EF4-FFF2-40B4-BE49-F238E27FC236}">
                <a16:creationId xmlns:a16="http://schemas.microsoft.com/office/drawing/2014/main" id="{BCED904A-A99D-E0AE-A896-B99CEF65ED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2e9c9d27cf7_0_0:notes">
            <a:extLst>
              <a:ext uri="{FF2B5EF4-FFF2-40B4-BE49-F238E27FC236}">
                <a16:creationId xmlns:a16="http://schemas.microsoft.com/office/drawing/2014/main" id="{94D2B794-70F8-5643-63AF-0ADB559393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81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Eli GPC 10/8/25</a:t>
            </a: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9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asm.matweb.com/search/SpecificMaterial.asp?bassnum=MA6063T6" TargetMode="External"/><Relationship Id="rId13" Type="http://schemas.openxmlformats.org/officeDocument/2006/relationships/hyperlink" Target="https://en.wikipedia.org/wiki/Brushless_DC_electric_motor?utm_source=chatgpt.com" TargetMode="External"/><Relationship Id="rId3" Type="http://schemas.openxmlformats.org/officeDocument/2006/relationships/hyperlink" Target="https://patents.google.com/patent/US4593519A/en" TargetMode="External"/><Relationship Id="rId7" Type="http://schemas.openxmlformats.org/officeDocument/2006/relationships/hyperlink" Target="https://asm.matweb.com/search/SpecificMaterial.asp?bassnum=MA6063T5" TargetMode="External"/><Relationship Id="rId12" Type="http://schemas.openxmlformats.org/officeDocument/2006/relationships/hyperlink" Target="https://www.omnicalculator.com/math/cylinder-volum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rpluscenter.com/Electrical/DC-Motors/?utm_source=chatgpt.com" TargetMode="External"/><Relationship Id="rId11" Type="http://schemas.openxmlformats.org/officeDocument/2006/relationships/hyperlink" Target="http://www.omnicalculator.com" TargetMode="External"/><Relationship Id="rId5" Type="http://schemas.openxmlformats.org/officeDocument/2006/relationships/hyperlink" Target="https://www.researchgate.net/figure/Rolling-resistance-coefficient-for-real-world-roads-13_tbl2_351973711" TargetMode="External"/><Relationship Id="rId10" Type="http://schemas.openxmlformats.org/officeDocument/2006/relationships/hyperlink" Target="https://iscrapapp.com/metals/aluminum-6063/" TargetMode="External"/><Relationship Id="rId4" Type="http://schemas.openxmlformats.org/officeDocument/2006/relationships/hyperlink" Target="https://patents.google.com/patent/US5025620A/en" TargetMode="External"/><Relationship Id="rId9" Type="http://schemas.openxmlformats.org/officeDocument/2006/relationships/hyperlink" Target="https://304stainlesssteel.org/304-stainless-steel-properties/#google_vignette" TargetMode="External"/><Relationship Id="rId14" Type="http://schemas.openxmlformats.org/officeDocument/2006/relationships/hyperlink" Target="https://en.wikipedia.org/wiki/Stepper_moto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6155834" y="1655538"/>
            <a:ext cx="5988116" cy="26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l"/>
            <a:r>
              <a:rPr lang="en-US" sz="4800"/>
              <a:t>Gore Autonomous Pinecone Collector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6222422" y="4373375"/>
            <a:ext cx="53406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/>
              <a:t>Tyler Rottkamp, Elijah Gerstner, Kyle Zarycki, Siyu Yu  ​</a:t>
            </a:r>
            <a:endParaRPr sz="1400"/>
          </a:p>
        </p:txBody>
      </p:sp>
      <p:sp>
        <p:nvSpPr>
          <p:cNvPr id="86" name="Google Shape;86;p13"/>
          <p:cNvSpPr/>
          <p:nvPr/>
        </p:nvSpPr>
        <p:spPr>
          <a:xfrm>
            <a:off x="0" y="0"/>
            <a:ext cx="5532876" cy="1290953"/>
          </a:xfrm>
          <a:custGeom>
            <a:avLst/>
            <a:gdLst/>
            <a:ahLst/>
            <a:cxnLst/>
            <a:rect l="l" t="t" r="r" b="b"/>
            <a:pathLst>
              <a:path w="5532876" h="1290953" extrusionOk="0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5049791" y="26"/>
            <a:ext cx="7094159" cy="1290953"/>
          </a:xfrm>
          <a:custGeom>
            <a:avLst/>
            <a:gdLst/>
            <a:ahLst/>
            <a:cxnLst/>
            <a:rect l="l" t="t" r="r" b="b"/>
            <a:pathLst>
              <a:path w="7094159" h="1290953" extrusionOk="0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119" y="1655560"/>
            <a:ext cx="4907628" cy="348420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6622116" y="5450103"/>
            <a:ext cx="5569884" cy="1407897"/>
          </a:xfrm>
          <a:custGeom>
            <a:avLst/>
            <a:gdLst/>
            <a:ahLst/>
            <a:cxnLst/>
            <a:rect l="l" t="t" r="r" b="b"/>
            <a:pathLst>
              <a:path w="5569884" h="1407897" extrusionOk="0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4372C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0" y="5450103"/>
            <a:ext cx="7114535" cy="1407897"/>
          </a:xfrm>
          <a:custGeom>
            <a:avLst/>
            <a:gdLst/>
            <a:ahLst/>
            <a:cxnLst/>
            <a:rect l="l" t="t" r="r" b="b"/>
            <a:pathLst>
              <a:path w="7114535" h="1407897" extrusionOk="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76B720C7-C6F4-745B-7C0A-F5D9E95FA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56775C9-2535-5369-5222-47787420C9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347031B0-BC8D-9405-FF8A-254578FDB39B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7ECF3DD5-7E97-5E86-4F19-864AF401FDDB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452806B2-215A-333B-B1BD-6D78B08DC7EA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E8399674-F116-4B0C-564D-8A994C1FD343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CB47BD87-286B-030F-1A6D-8AD9DECEF1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Engineering Calculations: Motors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6D56A363-D8FE-8E7E-69DC-0AF9DE6281E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A870A-F7E9-0A11-6277-048F3DD11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949649"/>
          </a:xfrm>
        </p:spPr>
        <p:txBody>
          <a:bodyPr/>
          <a:lstStyle/>
          <a:p>
            <a:pPr marL="114300" indent="0">
              <a:buNone/>
            </a:pPr>
            <a:r>
              <a:rPr lang="en-US" sz="1800" b="1"/>
              <a:t>Purpose:</a:t>
            </a:r>
            <a:br>
              <a:rPr lang="en-US" sz="1800"/>
            </a:br>
            <a:r>
              <a:rPr lang="en-US" sz="1800"/>
              <a:t>To estimate the required torque, speed, and power for the spike wheel motor of the Pinecone Collector based on the desired ground speed and load conditions.</a:t>
            </a:r>
          </a:p>
          <a:p>
            <a:pPr marL="114300" indent="0">
              <a:buNone/>
            </a:pPr>
            <a:r>
              <a:rPr lang="en-US" altLang="zh-CN" sz="1800" b="1"/>
              <a:t>Assumptions:</a:t>
            </a:r>
          </a:p>
          <a:p>
            <a:pPr marL="0" indent="0">
              <a:buNone/>
            </a:pPr>
            <a:r>
              <a:rPr lang="en-US" sz="1600"/>
              <a:t>  Roller radius </a:t>
            </a:r>
            <a:r>
              <a:rPr lang="en-US" sz="1600" b="1"/>
              <a:t>r = 0.12 m</a:t>
            </a:r>
            <a:endParaRPr lang="en-US"/>
          </a:p>
          <a:p>
            <a:pPr marL="0" indent="0">
              <a:buNone/>
            </a:pPr>
            <a:r>
              <a:rPr lang="en-US" sz="1600"/>
              <a:t>  Target surface speed </a:t>
            </a:r>
            <a:r>
              <a:rPr lang="en-US" sz="1600" b="1"/>
              <a:t>v = 2.4 m/s</a:t>
            </a:r>
            <a:endParaRPr lang="en-US"/>
          </a:p>
          <a:p>
            <a:pPr marL="0" indent="0">
              <a:buNone/>
            </a:pPr>
            <a:r>
              <a:rPr lang="en-US" sz="1600"/>
              <a:t>  Acceleration time </a:t>
            </a:r>
            <a:r>
              <a:rPr lang="en-US" sz="1600" b="1"/>
              <a:t>tₐ = 0.25 s</a:t>
            </a:r>
            <a:endParaRPr lang="en-US"/>
          </a:p>
          <a:p>
            <a:pPr marL="0" indent="0">
              <a:buNone/>
            </a:pPr>
            <a:r>
              <a:rPr lang="en-US" sz="1600"/>
              <a:t>  Gear ratio </a:t>
            </a:r>
            <a:r>
              <a:rPr lang="en-US" sz="1600" b="1"/>
              <a:t>G = 10 : 1</a:t>
            </a:r>
            <a:r>
              <a:rPr lang="en-US" sz="1600"/>
              <a:t>, efficiency </a:t>
            </a:r>
            <a:r>
              <a:rPr lang="en-US" sz="1600" b="1"/>
              <a:t>η = 0.8</a:t>
            </a:r>
            <a:endParaRPr lang="en-US"/>
          </a:p>
          <a:p>
            <a:pPr marL="0" indent="0">
              <a:buNone/>
            </a:pPr>
            <a:r>
              <a:rPr lang="en-US" sz="1600"/>
              <a:t>  Bearing friction torque </a:t>
            </a:r>
            <a:r>
              <a:rPr lang="en-US" sz="1600" b="1" err="1"/>
              <a:t>T_f</a:t>
            </a:r>
            <a:r>
              <a:rPr lang="en-US" sz="1600" b="1"/>
              <a:t> = 0.1N·m</a:t>
            </a:r>
            <a:endParaRPr lang="en-US"/>
          </a:p>
          <a:p>
            <a:pPr marL="0" indent="0">
              <a:buNone/>
            </a:pPr>
            <a:r>
              <a:rPr lang="en-US" sz="1600"/>
              <a:t>  Ground contact torque </a:t>
            </a:r>
            <a:r>
              <a:rPr lang="en-US" sz="1600" b="1" err="1"/>
              <a:t>T_c</a:t>
            </a:r>
            <a:r>
              <a:rPr lang="en-US" sz="1600" b="1"/>
              <a:t> = 1.0 </a:t>
            </a:r>
            <a:r>
              <a:rPr lang="en-US" sz="1600" b="1" err="1"/>
              <a:t>N·m</a:t>
            </a:r>
            <a:r>
              <a:rPr lang="en-US" sz="1600" b="1"/>
              <a:t> </a:t>
            </a:r>
            <a:endParaRPr lang="en-US" err="1"/>
          </a:p>
          <a:p>
            <a:pPr marL="0" indent="0">
              <a:buNone/>
            </a:pPr>
            <a:r>
              <a:rPr lang="en-US" sz="1600"/>
              <a:t>  Roller inertia </a:t>
            </a:r>
            <a:r>
              <a:rPr lang="en-US" sz="1600" b="1"/>
              <a:t>J = 0.0015 kg·m²</a:t>
            </a:r>
            <a:endParaRPr lang="en-US"/>
          </a:p>
          <a:p>
            <a:pPr marL="0" indent="0">
              <a:buNone/>
            </a:pPr>
            <a:r>
              <a:rPr lang="en-US" sz="1600"/>
              <a:t>  Safety factor </a:t>
            </a:r>
            <a:r>
              <a:rPr lang="en-US" sz="1600" b="1"/>
              <a:t>SF = 2.0</a:t>
            </a:r>
            <a:endParaRPr lang="en-US"/>
          </a:p>
          <a:p>
            <a:pPr marL="0" indent="0">
              <a:buNone/>
            </a:pPr>
            <a:endParaRPr lang="en-US" sz="1600"/>
          </a:p>
          <a:p>
            <a:pPr marL="114300" indent="0">
              <a:buNone/>
            </a:pPr>
            <a:endParaRPr lang="en-US" altLang="zh-CN" sz="1800" b="1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7890363-D17F-C25E-0285-635285E8115E}"/>
              </a:ext>
            </a:extLst>
          </p:cNvPr>
          <p:cNvSpPr txBox="1"/>
          <p:nvPr/>
        </p:nvSpPr>
        <p:spPr>
          <a:xfrm>
            <a:off x="5238495" y="2704366"/>
            <a:ext cx="174052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600" b="1"/>
              <a:t>Key Equations: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CD9532E-62D8-F014-D32F-88F4CF59D479}"/>
              </a:ext>
            </a:extLst>
          </p:cNvPr>
          <p:cNvSpPr txBox="1"/>
          <p:nvPr/>
        </p:nvSpPr>
        <p:spPr>
          <a:xfrm>
            <a:off x="924334" y="6091935"/>
            <a:ext cx="1035191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calculated</a:t>
            </a:r>
            <a:r>
              <a:rPr lang="zh-CN" altLang="en-US"/>
              <a:t> </a:t>
            </a:r>
            <a:r>
              <a:rPr lang="en-US" altLang="zh-CN"/>
              <a:t>torque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power</a:t>
            </a:r>
            <a:r>
              <a:rPr lang="zh-CN" altLang="en-US"/>
              <a:t> </a:t>
            </a:r>
            <a:r>
              <a:rPr lang="en-US" altLang="zh-CN"/>
              <a:t>confirm</a:t>
            </a:r>
            <a:r>
              <a:rPr lang="zh-CN" altLang="en-US"/>
              <a:t> </a:t>
            </a:r>
            <a:r>
              <a:rPr lang="en-US" altLang="zh-CN"/>
              <a:t>that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 b="1"/>
              <a:t>small</a:t>
            </a:r>
            <a:r>
              <a:rPr lang="zh-CN" altLang="en-US" b="1"/>
              <a:t> </a:t>
            </a:r>
            <a:r>
              <a:rPr lang="zh-CN" b="1"/>
              <a:t>12 V DC gear</a:t>
            </a:r>
            <a:r>
              <a:rPr lang="zh-CN" altLang="en-US" b="1"/>
              <a:t> </a:t>
            </a:r>
            <a:r>
              <a:rPr lang="zh-CN" b="1"/>
              <a:t>motor</a:t>
            </a:r>
            <a:r>
              <a:rPr lang="zh-CN"/>
              <a:t> or </a:t>
            </a:r>
            <a:r>
              <a:rPr lang="zh-CN" b="1"/>
              <a:t>NEMA 17 stepper</a:t>
            </a:r>
            <a:r>
              <a:rPr lang="zh-CN"/>
              <a:t> provides sufficient performance an</a:t>
            </a:r>
            <a:r>
              <a:rPr lang="en-US" altLang="zh-CN"/>
              <a:t>d</a:t>
            </a:r>
            <a:r>
              <a:rPr lang="zh-CN" altLang="en-US"/>
              <a:t> </a:t>
            </a:r>
            <a:r>
              <a:rPr lang="zh-CN"/>
              <a:t>reliab</a:t>
            </a:r>
            <a:r>
              <a:rPr lang="en-US" altLang="zh-CN"/>
              <a:t>i</a:t>
            </a:r>
            <a:r>
              <a:rPr lang="zh-CN"/>
              <a:t>l</a:t>
            </a:r>
            <a:r>
              <a:rPr lang="en-US" altLang="zh-CN"/>
              <a:t>ity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th</a:t>
            </a:r>
            <a:r>
              <a:rPr lang="zh-CN"/>
              <a:t>e spike-wheel </a:t>
            </a:r>
            <a:r>
              <a:rPr lang="en-US" altLang="zh-CN"/>
              <a:t>m</a:t>
            </a:r>
            <a:r>
              <a:rPr lang="zh-CN"/>
              <a:t>otion</a:t>
            </a:r>
            <a:r>
              <a:rPr lang="en-US" altLang="zh-CN"/>
              <a:t>,</a:t>
            </a:r>
            <a:r>
              <a:rPr lang="zh-CN" altLang="en-US"/>
              <a:t> </a:t>
            </a:r>
            <a:r>
              <a:rPr lang="en-US" altLang="zh-CN"/>
              <a:t>w</a:t>
            </a:r>
            <a:r>
              <a:rPr lang="zh-CN"/>
              <a:t>it</a:t>
            </a:r>
            <a:r>
              <a:rPr lang="en-US" altLang="zh-CN"/>
              <a:t>h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/>
              <a:t>n a</a:t>
            </a:r>
            <a:r>
              <a:rPr lang="en-US" altLang="zh-CN"/>
              <a:t>dequa</a:t>
            </a:r>
            <a:r>
              <a:rPr lang="zh-CN"/>
              <a:t>te </a:t>
            </a:r>
            <a:r>
              <a:rPr lang="en-US" altLang="zh-CN"/>
              <a:t>safe</a:t>
            </a:r>
            <a:r>
              <a:rPr lang="zh-CN"/>
              <a:t>t</a:t>
            </a:r>
            <a:r>
              <a:rPr lang="en-US" altLang="zh-CN"/>
              <a:t>y</a:t>
            </a:r>
            <a:r>
              <a:rPr lang="zh-CN" altLang="en-US"/>
              <a:t> </a:t>
            </a:r>
            <a:r>
              <a:rPr lang="en-US" altLang="zh-CN"/>
              <a:t>m</a:t>
            </a:r>
            <a:r>
              <a:rPr lang="zh-CN"/>
              <a:t>arg</a:t>
            </a:r>
            <a:r>
              <a:rPr lang="en-US" altLang="zh-CN"/>
              <a:t>in</a:t>
            </a:r>
            <a:r>
              <a:rPr lang="zh-CN"/>
              <a:t>.</a:t>
            </a:r>
            <a:endParaRPr lang="zh-CN" altLang="en-US"/>
          </a:p>
          <a:p>
            <a:endParaRPr lang="zh-CN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4BB905D-8FD6-1F47-F977-B80413833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464" y="3123455"/>
            <a:ext cx="6949440" cy="775682"/>
          </a:xfrm>
          <a:prstGeom prst="rect">
            <a:avLst/>
          </a:prstGeom>
        </p:spPr>
      </p:pic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5E58BCA-73DA-4923-F76C-480DB56E5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825243"/>
              </p:ext>
            </p:extLst>
          </p:nvPr>
        </p:nvGraphicFramePr>
        <p:xfrm>
          <a:off x="4824420" y="3901440"/>
          <a:ext cx="736394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649">
                  <a:extLst>
                    <a:ext uri="{9D8B030D-6E8A-4147-A177-3AD203B41FA5}">
                      <a16:colId xmlns:a16="http://schemas.microsoft.com/office/drawing/2014/main" val="4276811173"/>
                    </a:ext>
                  </a:extLst>
                </a:gridCol>
                <a:gridCol w="2454649">
                  <a:extLst>
                    <a:ext uri="{9D8B030D-6E8A-4147-A177-3AD203B41FA5}">
                      <a16:colId xmlns:a16="http://schemas.microsoft.com/office/drawing/2014/main" val="503084036"/>
                    </a:ext>
                  </a:extLst>
                </a:gridCol>
                <a:gridCol w="2454649">
                  <a:extLst>
                    <a:ext uri="{9D8B030D-6E8A-4147-A177-3AD203B41FA5}">
                      <a16:colId xmlns:a16="http://schemas.microsoft.com/office/drawing/2014/main" val="1611213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Parameter</a:t>
                      </a:r>
                      <a:endParaRPr lang="zh-CN" sz="14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Symbol</a:t>
                      </a:r>
                      <a:endParaRPr lang="zh-CN" altLang="en-US" sz="1400" b="0" i="0" u="none" strike="noStrike" noProof="0" err="1">
                        <a:solidFill>
                          <a:srgbClr val="000000"/>
                        </a:solidFill>
                        <a:latin typeface="Arial"/>
                        <a:ea typeface="宋体"/>
                      </a:endParaRPr>
                    </a:p>
                    <a:p>
                      <a:pPr lvl="0">
                        <a:buNone/>
                      </a:pPr>
                      <a:endParaRPr lang="zh-CN" sz="1400" b="0" i="0" u="none" strike="noStrike" noProof="0">
                        <a:latin typeface="宋体"/>
                        <a:ea typeface="宋体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Result</a:t>
                      </a:r>
                      <a:endParaRPr lang="zh-CN" sz="1400" b="0" i="0" u="none" strike="noStrike" noProof="0" err="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588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Motor </a:t>
                      </a:r>
                      <a:r>
                        <a:rPr lang="af-ZA" altLang="zh-CN" sz="1400" b="0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speed</a:t>
                      </a:r>
                      <a:endParaRPr lang="zh-CN" sz="1400" b="0" i="0" u="none" strike="noStrike" noProof="0" err="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l-GR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ω</a:t>
                      </a:r>
                      <a:r>
                        <a:rPr lang="af-ZA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m</a:t>
                      </a:r>
                      <a:endParaRPr lang="zh-CN" sz="14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4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≈200rad/s(</a:t>
                      </a:r>
                      <a:r>
                        <a:rPr lang="af-ZA" altLang="zh-CN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≈ 1910 </a:t>
                      </a:r>
                      <a:r>
                        <a:rPr lang="af-ZA" altLang="zh-CN" sz="1400" b="1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rpm</a:t>
                      </a:r>
                      <a:r>
                        <a:rPr lang="af-ZA" altLang="zh-CN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)</a:t>
                      </a:r>
                      <a:endParaRPr lang="zh-CN" sz="14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01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Motor </a:t>
                      </a:r>
                      <a:r>
                        <a:rPr lang="af-ZA" altLang="zh-CN" sz="1400" b="0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torque</a:t>
                      </a:r>
                      <a:endParaRPr lang="zh-CN" sz="1400" b="0" i="0" u="none" strike="noStrike" noProof="0" err="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Tm</a:t>
                      </a:r>
                      <a:endParaRPr lang="zh-CN" sz="14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0.575 </a:t>
                      </a:r>
                      <a:r>
                        <a:rPr lang="af-ZA" altLang="zh-CN" sz="1400" b="1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N·m</a:t>
                      </a:r>
                      <a:endParaRPr lang="zh-CN" sz="1400" b="0" i="0" u="none" strike="noStrike" noProof="0" err="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12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Power </a:t>
                      </a:r>
                      <a:r>
                        <a:rPr lang="af-ZA" altLang="zh-CN" sz="1400" b="0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required</a:t>
                      </a:r>
                      <a:endParaRPr lang="zh-CN" sz="1400" b="0" i="0" u="none" strike="noStrike" noProof="0" err="1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altLang="zh-CN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P</a:t>
                      </a:r>
                      <a:endParaRPr lang="zh-CN" sz="1400" b="0" i="0" u="none" strike="noStrike" noProof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lvl="0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af-ZA" altLang="zh-CN" sz="14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宋体"/>
                        </a:rPr>
                        <a:t>≈ 115 W</a:t>
                      </a:r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985556"/>
                  </a:ext>
                </a:extLst>
              </a:tr>
            </a:tbl>
          </a:graphicData>
        </a:graphic>
      </p:graphicFrame>
      <p:sp>
        <p:nvSpPr>
          <p:cNvPr id="2" name="TextBox 3">
            <a:extLst>
              <a:ext uri="{FF2B5EF4-FFF2-40B4-BE49-F238E27FC236}">
                <a16:creationId xmlns:a16="http://schemas.microsoft.com/office/drawing/2014/main" id="{2D210D30-1BCA-5B6D-BFF4-C16AA1A6A50C}"/>
              </a:ext>
            </a:extLst>
          </p:cNvPr>
          <p:cNvSpPr txBox="1"/>
          <p:nvPr/>
        </p:nvSpPr>
        <p:spPr>
          <a:xfrm>
            <a:off x="9293091" y="6400400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Siyu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1325782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ECC6B0DA-FDEC-290D-A710-427F4AADF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2C1EEB1-6A9E-198D-A7D9-5A0EF2D36D81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0F189CF2-0EF4-9A47-3DE8-330B87A41EAC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78FE4124-4386-2327-9B24-89F7268AB1B0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14200D54-B3E3-1854-3501-6337E9C0D293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18BDB68C-67DF-A592-D4EF-F496082DDF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Concept Evaluation : Motors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DB0B3505-78C7-DD9B-E462-6795F2E208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07E51-502A-ABA5-FFE8-9FBA3A515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 b="1"/>
              <a:t>Comparison (1-5,higher is better)</a:t>
            </a:r>
            <a:endParaRPr lang="zh-CN" altLang="en-US" sz="1800" b="1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6131151-4248-E925-86A4-BEF096A14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961716"/>
              </p:ext>
            </p:extLst>
          </p:nvPr>
        </p:nvGraphicFramePr>
        <p:xfrm>
          <a:off x="932688" y="2316935"/>
          <a:ext cx="8166064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156">
                  <a:extLst>
                    <a:ext uri="{9D8B030D-6E8A-4147-A177-3AD203B41FA5}">
                      <a16:colId xmlns:a16="http://schemas.microsoft.com/office/drawing/2014/main" val="3843231561"/>
                    </a:ext>
                  </a:extLst>
                </a:gridCol>
                <a:gridCol w="1633727">
                  <a:extLst>
                    <a:ext uri="{9D8B030D-6E8A-4147-A177-3AD203B41FA5}">
                      <a16:colId xmlns:a16="http://schemas.microsoft.com/office/drawing/2014/main" val="2571279625"/>
                    </a:ext>
                  </a:extLst>
                </a:gridCol>
                <a:gridCol w="1633727">
                  <a:extLst>
                    <a:ext uri="{9D8B030D-6E8A-4147-A177-3AD203B41FA5}">
                      <a16:colId xmlns:a16="http://schemas.microsoft.com/office/drawing/2014/main" val="1308078929"/>
                    </a:ext>
                  </a:extLst>
                </a:gridCol>
                <a:gridCol w="1633727">
                  <a:extLst>
                    <a:ext uri="{9D8B030D-6E8A-4147-A177-3AD203B41FA5}">
                      <a16:colId xmlns:a16="http://schemas.microsoft.com/office/drawing/2014/main" val="2151843237"/>
                    </a:ext>
                  </a:extLst>
                </a:gridCol>
                <a:gridCol w="1633727">
                  <a:extLst>
                    <a:ext uri="{9D8B030D-6E8A-4147-A177-3AD203B41FA5}">
                      <a16:colId xmlns:a16="http://schemas.microsoft.com/office/drawing/2014/main" val="821155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400" b="0" i="0" u="none" strike="noStrike" noProof="0">
                          <a:solidFill>
                            <a:schemeClr val="bg1"/>
                          </a:solidFill>
                          <a:latin typeface="Times New Roman"/>
                        </a:rPr>
                        <a:t>Criterion</a:t>
                      </a:r>
                      <a:endParaRPr lang="zh-CN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b="0">
                          <a:latin typeface="Times New Roman"/>
                        </a:rPr>
                        <a:t>Weight</a:t>
                      </a:r>
                    </a:p>
                    <a:p>
                      <a:pPr lvl="0">
                        <a:buNone/>
                      </a:pPr>
                      <a:endParaRPr lang="zh-CN" altLang="en-US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b="0">
                          <a:latin typeface="Times New Roman"/>
                        </a:rPr>
                        <a:t>DC Gearmotor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Stepper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BLDC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095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Meets torque &amp; speed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972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Efficiency / runtime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965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Control &amp; cost simplicity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3483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Robustness / maintenance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Noise / smoothness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919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sz="1400" b="0" i="0" u="none" strike="noStrike" noProof="0">
                          <a:latin typeface="Times New Roman"/>
                          <a:ea typeface="宋体"/>
                        </a:rPr>
                        <a:t>Weighted score</a:t>
                      </a:r>
                      <a:endParaRPr lang="zh-CN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>
                          <a:latin typeface="Times New Roman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638336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F55DDE77-4249-3941-5FDD-5D1203AEB95E}"/>
              </a:ext>
            </a:extLst>
          </p:cNvPr>
          <p:cNvSpPr txBox="1"/>
          <p:nvPr/>
        </p:nvSpPr>
        <p:spPr>
          <a:xfrm>
            <a:off x="9101328" y="2133600"/>
            <a:ext cx="3084576" cy="35702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sz="1600" b="1"/>
              <a:t>Choose: DC Gearmotor</a:t>
            </a:r>
            <a:endParaRPr lang="zh-CN" sz="1600"/>
          </a:p>
          <a:p>
            <a:pPr lvl="1"/>
            <a:r>
              <a:rPr lang="zh-CN"/>
              <a:t>Provides sufficient torque and</a:t>
            </a:r>
            <a:r>
              <a:rPr lang="zh-CN" b="1"/>
              <a:t> </a:t>
            </a:r>
            <a:r>
              <a:rPr lang="zh-CN"/>
              <a:t>speed (~0.1 N·m, ≈ 480 rpm)</a:t>
            </a:r>
          </a:p>
          <a:p>
            <a:pPr lvl="1"/>
            <a:r>
              <a:rPr lang="zh-CN"/>
              <a:t>Simple control (PWM), no need for ESC or complex driver</a:t>
            </a:r>
          </a:p>
          <a:p>
            <a:pPr lvl="1"/>
            <a:r>
              <a:rPr lang="zh-CN"/>
              <a:t>Low cost and easy replacement for student prototype use</a:t>
            </a:r>
          </a:p>
          <a:p>
            <a:pPr lvl="1"/>
            <a:r>
              <a:rPr lang="zh-CN"/>
              <a:t>Stable performance under variable ground resistance</a:t>
            </a:r>
          </a:p>
          <a:p>
            <a:pPr lvl="1"/>
            <a:r>
              <a:rPr lang="zh-CN"/>
              <a:t>The </a:t>
            </a:r>
            <a:r>
              <a:rPr lang="zh-CN" b="1"/>
              <a:t>BLDC</a:t>
            </a:r>
            <a:r>
              <a:rPr lang="zh-CN"/>
              <a:t> motor offers better efficiency and quietness but requires extra components (ESC, tuning).</a:t>
            </a:r>
            <a:br>
              <a:rPr lang="zh-CN"/>
            </a:br>
            <a:r>
              <a:rPr lang="zh-CN"/>
              <a:t> The </a:t>
            </a:r>
            <a:r>
              <a:rPr lang="zh-CN" b="1"/>
              <a:t>stepper motor</a:t>
            </a:r>
            <a:r>
              <a:rPr lang="zh-CN"/>
              <a:t> provides position precision but lower efficiency and risk of missed steps</a:t>
            </a:r>
            <a:r>
              <a:rPr lang="en-US" altLang="zh-CN"/>
              <a:t>.</a:t>
            </a:r>
            <a:endParaRPr lang="zh-CN" altLang="en-US"/>
          </a:p>
          <a:p>
            <a:pPr algn="l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28D32AD-34F5-C426-5D20-1641BC42A69B}"/>
              </a:ext>
            </a:extLst>
          </p:cNvPr>
          <p:cNvSpPr txBox="1"/>
          <p:nvPr/>
        </p:nvSpPr>
        <p:spPr>
          <a:xfrm>
            <a:off x="944880" y="5705856"/>
            <a:ext cx="82783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b="1"/>
              <a:t>DC gearmotor</a:t>
            </a:r>
            <a:r>
              <a:rPr lang="zh-CN"/>
              <a:t> is the best overall option, balancing </a:t>
            </a:r>
            <a:r>
              <a:rPr lang="zh-CN" b="1"/>
              <a:t>performance, simplicity, and reliability</a:t>
            </a:r>
            <a:r>
              <a:rPr lang="zh-CN"/>
              <a:t> for the Pinecone Collector.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3BAACC3-DC09-54EC-65BC-6AD671AB26C7}"/>
              </a:ext>
            </a:extLst>
          </p:cNvPr>
          <p:cNvSpPr txBox="1"/>
          <p:nvPr/>
        </p:nvSpPr>
        <p:spPr>
          <a:xfrm>
            <a:off x="9293091" y="6400400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Siyu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3993244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34185D34-8282-D6AF-B027-B155E7CF7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328E6AEB-0D74-53DE-7A38-0989D248D2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71743160-ADE2-2BA3-2C71-FC14295D3973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B29A31E8-6238-5F5A-37F2-5A70A755E132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E804CBA2-CF9D-362C-9E80-30C25BB742BC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5C9C9CA6-D07D-0E43-A62A-AF5F1C438D3C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E4021C0A-7E39-8796-C1AA-C55D84484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Concept Generation : Frame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DF795953-FAC3-DD6C-73A6-6F1D1621E8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2" name="Picture 1" descr="A drawing of a phone&#10;&#10;AI-generated content may be incorrect.">
            <a:extLst>
              <a:ext uri="{FF2B5EF4-FFF2-40B4-BE49-F238E27FC236}">
                <a16:creationId xmlns:a16="http://schemas.microsoft.com/office/drawing/2014/main" id="{537DCA11-9433-FA93-FC45-FBC421A0C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1809750"/>
            <a:ext cx="2495550" cy="3028950"/>
          </a:xfrm>
          <a:prstGeom prst="rect">
            <a:avLst/>
          </a:prstGeom>
        </p:spPr>
      </p:pic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BD9480B5-2C96-52FA-F7C4-B6457377E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088" y="2962275"/>
            <a:ext cx="3057525" cy="933450"/>
          </a:xfrm>
          <a:prstGeom prst="rect">
            <a:avLst/>
          </a:prstGeom>
        </p:spPr>
      </p:pic>
      <p:pic>
        <p:nvPicPr>
          <p:cNvPr id="5" name="Picture 4" descr="A drawing of a rectangular object&#10;&#10;AI-generated content may be incorrect.">
            <a:extLst>
              <a:ext uri="{FF2B5EF4-FFF2-40B4-BE49-F238E27FC236}">
                <a16:creationId xmlns:a16="http://schemas.microsoft.com/office/drawing/2014/main" id="{31BF8716-7E55-8764-9D90-46CD43C13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225" y="2414588"/>
            <a:ext cx="3371850" cy="18192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EE260-FF05-33F3-60FE-A57471C5F1C6}"/>
              </a:ext>
            </a:extLst>
          </p:cNvPr>
          <p:cNvSpPr txBox="1"/>
          <p:nvPr/>
        </p:nvSpPr>
        <p:spPr>
          <a:xfrm>
            <a:off x="514350" y="4838700"/>
            <a:ext cx="33456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Concept 1 uses metal pipes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F7667-9979-D5B6-E4C1-ED19CEC67240}"/>
              </a:ext>
            </a:extLst>
          </p:cNvPr>
          <p:cNvSpPr txBox="1"/>
          <p:nvPr/>
        </p:nvSpPr>
        <p:spPr>
          <a:xfrm>
            <a:off x="4248149" y="4619625"/>
            <a:ext cx="283368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Concept 2 uses the same base while adding sheet metal to protect the machinery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2D4AC-1D47-3E22-6568-9DA1B437BC98}"/>
              </a:ext>
            </a:extLst>
          </p:cNvPr>
          <p:cNvSpPr txBox="1"/>
          <p:nvPr/>
        </p:nvSpPr>
        <p:spPr>
          <a:xfrm>
            <a:off x="8129586" y="4617243"/>
            <a:ext cx="290512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Concept 3 creates a second level, where the first level looks like concept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F9398-E6CF-6212-F45F-81E5BE22AD3E}"/>
              </a:ext>
            </a:extLst>
          </p:cNvPr>
          <p:cNvSpPr txBox="1"/>
          <p:nvPr/>
        </p:nvSpPr>
        <p:spPr>
          <a:xfrm>
            <a:off x="542924" y="5145881"/>
            <a:ext cx="3286125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Pros: </a:t>
            </a:r>
            <a:r>
              <a:rPr lang="en-US"/>
              <a:t>Lightweight, roller/collection in the front, less track required, and the cheapest material cost.</a:t>
            </a:r>
          </a:p>
          <a:p>
            <a:r>
              <a:rPr lang="en-US" b="1"/>
              <a:t>Cons: </a:t>
            </a:r>
            <a:r>
              <a:rPr lang="en-US"/>
              <a:t>No great mounting area, and weak structurally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957D5-C92E-C322-7205-563DD718473D}"/>
              </a:ext>
            </a:extLst>
          </p:cNvPr>
          <p:cNvSpPr txBox="1"/>
          <p:nvPr/>
        </p:nvSpPr>
        <p:spPr>
          <a:xfrm>
            <a:off x="4257675" y="5388768"/>
            <a:ext cx="2824162" cy="973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Pros: </a:t>
            </a:r>
            <a:r>
              <a:rPr lang="en-US"/>
              <a:t>Better mounting, lightweight, and sheet metal</a:t>
            </a:r>
          </a:p>
          <a:p>
            <a:r>
              <a:rPr lang="en-US" b="1"/>
              <a:t>Cons: </a:t>
            </a:r>
            <a:r>
              <a:rPr lang="en-US"/>
              <a:t>Poor motor protection, and pooling in the sheet metal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ADC54C-E54B-26F2-B951-928BBB668205}"/>
              </a:ext>
            </a:extLst>
          </p:cNvPr>
          <p:cNvSpPr txBox="1"/>
          <p:nvPr/>
        </p:nvSpPr>
        <p:spPr>
          <a:xfrm>
            <a:off x="8131968" y="5350668"/>
            <a:ext cx="2905125" cy="1590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Pros: </a:t>
            </a:r>
            <a:r>
              <a:rPr lang="en-US"/>
              <a:t>Better motor protection, collision resistant, and best stability</a:t>
            </a:r>
          </a:p>
          <a:p>
            <a:r>
              <a:rPr lang="en-US" b="1"/>
              <a:t>Cons: </a:t>
            </a:r>
            <a:r>
              <a:rPr lang="en-US"/>
              <a:t>Much heavier, higher material cost, and more power required</a:t>
            </a:r>
          </a:p>
          <a:p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E7062CE-0A5D-198B-BA94-4FD1A1C5C16D}"/>
              </a:ext>
            </a:extLst>
          </p:cNvPr>
          <p:cNvSpPr txBox="1"/>
          <p:nvPr/>
        </p:nvSpPr>
        <p:spPr>
          <a:xfrm>
            <a:off x="9293091" y="6465052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Tyler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123446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36D1B-082C-717D-DE3B-E33B37D79B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lang="en-US"/>
          </a:p>
        </p:txBody>
      </p:sp>
      <p:sp>
        <p:nvSpPr>
          <p:cNvPr id="6" name="Google Shape;122;p16">
            <a:extLst>
              <a:ext uri="{FF2B5EF4-FFF2-40B4-BE49-F238E27FC236}">
                <a16:creationId xmlns:a16="http://schemas.microsoft.com/office/drawing/2014/main" id="{90494AF9-28CA-0A5B-E508-70EC02BF153F}"/>
              </a:ext>
            </a:extLst>
          </p:cNvPr>
          <p:cNvSpPr/>
          <p:nvPr/>
        </p:nvSpPr>
        <p:spPr>
          <a:xfrm flipH="1">
            <a:off x="-3" y="-28756"/>
            <a:ext cx="12192000" cy="171999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9CA81-DCD8-C243-82C4-49252B65467D}"/>
              </a:ext>
            </a:extLst>
          </p:cNvPr>
          <p:cNvSpPr txBox="1"/>
          <p:nvPr/>
        </p:nvSpPr>
        <p:spPr>
          <a:xfrm>
            <a:off x="1295085" y="478720"/>
            <a:ext cx="96202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alibri"/>
              </a:rPr>
              <a:t>Concept Generation : Frame</a:t>
            </a:r>
          </a:p>
        </p:txBody>
      </p:sp>
      <p:pic>
        <p:nvPicPr>
          <p:cNvPr id="10" name="Picture 9" descr="A drawing of a cart&#10;&#10;AI-generated content may be incorrect.">
            <a:extLst>
              <a:ext uri="{FF2B5EF4-FFF2-40B4-BE49-F238E27FC236}">
                <a16:creationId xmlns:a16="http://schemas.microsoft.com/office/drawing/2014/main" id="{245076EE-2254-DA3F-C03D-570CF0293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5" y="2017593"/>
            <a:ext cx="6116668" cy="3987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47065C-8388-89DC-4949-5361A8544147}"/>
              </a:ext>
            </a:extLst>
          </p:cNvPr>
          <p:cNvSpPr txBox="1"/>
          <p:nvPr/>
        </p:nvSpPr>
        <p:spPr>
          <a:xfrm>
            <a:off x="7328858" y="2131218"/>
            <a:ext cx="40362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Concept 4 uses sheet metal to build the majority of the body, with pipes for support/housing.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73CC40-89B6-1DEB-8192-CF78D103A567}"/>
              </a:ext>
            </a:extLst>
          </p:cNvPr>
          <p:cNvSpPr txBox="1"/>
          <p:nvPr/>
        </p:nvSpPr>
        <p:spPr>
          <a:xfrm>
            <a:off x="7381874" y="2928937"/>
            <a:ext cx="3964781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Pros: </a:t>
            </a:r>
            <a:r>
              <a:rPr lang="en-US"/>
              <a:t>Cheaper machining costs, motor protection, good storage space</a:t>
            </a:r>
          </a:p>
          <a:p>
            <a:r>
              <a:rPr lang="en-US" b="1"/>
              <a:t>Cons: </a:t>
            </a:r>
            <a:r>
              <a:rPr lang="en-US"/>
              <a:t>Roller in the back of the machine, non-removable collector, and poor collection due to tracks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1BF3371-6469-4C36-853B-DC557D2624A2}"/>
              </a:ext>
            </a:extLst>
          </p:cNvPr>
          <p:cNvSpPr txBox="1"/>
          <p:nvPr/>
        </p:nvSpPr>
        <p:spPr>
          <a:xfrm>
            <a:off x="9293091" y="6465052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Tyler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153664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899CD3AE-F9FF-9241-ED9D-9E2AD02AD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0F3928A8-9929-951B-02A9-EBF2C0176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B64632F-5BE2-8E79-2595-70CB16FCC4C5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232FA771-F9BD-5019-3F1E-ACC08864F451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133223E6-A5AD-AEA7-6852-85966A36C5BB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9404946B-B3A0-5AB6-9AB1-B3672B12821C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E757F89C-9743-A5C5-789A-F16D933BB6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Engineering Calculations: Frame </a:t>
            </a:r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1B21BF15-2F8C-253F-1983-4FF000E7CD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4C3D60-FF58-A777-7162-A8B5B5E83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08618"/>
              </p:ext>
            </p:extLst>
          </p:nvPr>
        </p:nvGraphicFramePr>
        <p:xfrm>
          <a:off x="190788" y="1716570"/>
          <a:ext cx="8168640" cy="2882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160">
                  <a:extLst>
                    <a:ext uri="{9D8B030D-6E8A-4147-A177-3AD203B41FA5}">
                      <a16:colId xmlns:a16="http://schemas.microsoft.com/office/drawing/2014/main" val="3549065621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579284687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7632737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5286123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Aluminum 6063_T6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Aluminum 6063_T5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304 Stainless Steel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63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0.0975 lb/in^3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0.0975 lb/in^3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0.286 lb/in^3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29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Ultimate Tensile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35000 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27000 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75000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475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Tensile Yield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31000 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21000 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30000 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934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Modulus of Elasticity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10000 ksi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10000 ksi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28000 ksi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435674"/>
                  </a:ext>
                </a:extLst>
              </a:tr>
              <a:tr h="440531">
                <a:tc>
                  <a:txBody>
                    <a:bodyPr/>
                    <a:lstStyle/>
                    <a:p>
                      <a:r>
                        <a:rPr lang="en-US"/>
                        <a:t>Machinability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211920"/>
                  </a:ext>
                </a:extLst>
              </a:tr>
              <a:tr h="4405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Price per Pound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$0.60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$0.60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$1.54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724717"/>
                  </a:ext>
                </a:extLst>
              </a:tr>
            </a:tbl>
          </a:graphicData>
        </a:graphic>
      </p:graphicFrame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0B0B50F-8D6B-CF92-67AB-8CE279120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8" y="4932873"/>
            <a:ext cx="8040717" cy="763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FE0053-2FE9-FD7F-E748-D4FEAB3B7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53" y="5690469"/>
            <a:ext cx="4508918" cy="1038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46F542-EFF4-9449-6EE2-82F6801DF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641" y="5684179"/>
            <a:ext cx="3666945" cy="115432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E61ABE61-5247-8077-3246-DE8CA8A540CA}"/>
              </a:ext>
            </a:extLst>
          </p:cNvPr>
          <p:cNvSpPr txBox="1"/>
          <p:nvPr/>
        </p:nvSpPr>
        <p:spPr>
          <a:xfrm>
            <a:off x="9293091" y="6465052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Tyler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273813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DF567634-4A7C-952C-A7E7-B24A316A9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A09CA149-8188-9068-3095-C7347F08E0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A13294A-D1CB-53EF-C997-87F83BA85705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76FCC9F9-A6BF-2104-4D0F-A177FAC5F54E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ED4BD10A-3376-039B-A70E-2D4091F514BE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0168E7EF-6CB5-2307-83C4-8D4E175B2DA9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FF99CD1E-830A-6E89-57F7-B432B31E8D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Concept Evaluation: Frame 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DBBA2338-BF83-159C-E8A8-7E79BF017B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7E185C-CB9C-BCAC-DE2B-73872C7B7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26457"/>
              </p:ext>
            </p:extLst>
          </p:nvPr>
        </p:nvGraphicFramePr>
        <p:xfrm>
          <a:off x="460211" y="1839838"/>
          <a:ext cx="8689932" cy="344004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46422">
                  <a:extLst>
                    <a:ext uri="{9D8B030D-6E8A-4147-A177-3AD203B41FA5}">
                      <a16:colId xmlns:a16="http://schemas.microsoft.com/office/drawing/2014/main" val="3636217778"/>
                    </a:ext>
                  </a:extLst>
                </a:gridCol>
                <a:gridCol w="1448702">
                  <a:extLst>
                    <a:ext uri="{9D8B030D-6E8A-4147-A177-3AD203B41FA5}">
                      <a16:colId xmlns:a16="http://schemas.microsoft.com/office/drawing/2014/main" val="4214299566"/>
                    </a:ext>
                  </a:extLst>
                </a:gridCol>
                <a:gridCol w="1448702">
                  <a:extLst>
                    <a:ext uri="{9D8B030D-6E8A-4147-A177-3AD203B41FA5}">
                      <a16:colId xmlns:a16="http://schemas.microsoft.com/office/drawing/2014/main" val="1193827655"/>
                    </a:ext>
                  </a:extLst>
                </a:gridCol>
                <a:gridCol w="1448702">
                  <a:extLst>
                    <a:ext uri="{9D8B030D-6E8A-4147-A177-3AD203B41FA5}">
                      <a16:colId xmlns:a16="http://schemas.microsoft.com/office/drawing/2014/main" val="4547562"/>
                    </a:ext>
                  </a:extLst>
                </a:gridCol>
                <a:gridCol w="1448702">
                  <a:extLst>
                    <a:ext uri="{9D8B030D-6E8A-4147-A177-3AD203B41FA5}">
                      <a16:colId xmlns:a16="http://schemas.microsoft.com/office/drawing/2014/main" val="3811480610"/>
                    </a:ext>
                  </a:extLst>
                </a:gridCol>
                <a:gridCol w="1448702">
                  <a:extLst>
                    <a:ext uri="{9D8B030D-6E8A-4147-A177-3AD203B41FA5}">
                      <a16:colId xmlns:a16="http://schemas.microsoft.com/office/drawing/2014/main" val="1638575118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Criterion</a:t>
                      </a:r>
                      <a:endParaRPr lang="en-US" altLang="zh-CN" b="1" i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  <a:ea typeface="Times New Roman" panose="02020603050405020304" pitchFamily="18" charset="0"/>
                        </a:rPr>
                        <a:t>Weight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</a:rPr>
                        <a:t>Concept 1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</a:rPr>
                        <a:t>Concept 2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</a:rPr>
                        <a:t>Concept 3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FFFFFF"/>
                          </a:solidFill>
                          <a:effectLst/>
                        </a:rPr>
                        <a:t>Concept 4</a:t>
                      </a:r>
                    </a:p>
                  </a:txBody>
                  <a:tcPr marL="73152" marR="73152" marT="36576" marB="36576">
                    <a:lnL w="10154">
                      <a:solidFill>
                        <a:srgbClr val="FFFFFF"/>
                      </a:solidFill>
                    </a:lnL>
                    <a:lnR w="10154">
                      <a:solidFill>
                        <a:srgbClr val="FFFFFF"/>
                      </a:solidFill>
                    </a:lnR>
                    <a:lnT w="10154">
                      <a:solidFill>
                        <a:srgbClr val="FFFFFF"/>
                      </a:solidFill>
                    </a:lnT>
                    <a:lnB w="30480">
                      <a:solidFill>
                        <a:srgbClr val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8072878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Easy Collection Integration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0.25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4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marL="73152" marR="73152" marT="36576" marB="36576">
                    <a:lnL w="10154">
                      <a:solidFill>
                        <a:srgbClr val="FFFFFF"/>
                      </a:solidFill>
                    </a:lnL>
                    <a:lnR w="10154">
                      <a:solidFill>
                        <a:srgbClr val="FFFFFF"/>
                      </a:solidFill>
                    </a:lnR>
                    <a:lnT w="30480">
                      <a:solidFill>
                        <a:srgbClr val="FFFFFF"/>
                      </a:solidFill>
                    </a:lnT>
                    <a:lnB w="10154">
                      <a:solidFill>
                        <a:srgbClr val="FFFFFF"/>
                      </a:solidFill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239395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Collision Resistance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0.25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5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>
                      <a:solidFill>
                        <a:srgbClr val="FFFFFF"/>
                      </a:solidFill>
                    </a:lnL>
                    <a:lnR w="10154">
                      <a:solidFill>
                        <a:srgbClr val="FFFFFF"/>
                      </a:solidFill>
                    </a:lnR>
                    <a:lnT w="10154">
                      <a:solidFill>
                        <a:srgbClr val="FFFFFF"/>
                      </a:solidFill>
                    </a:lnT>
                    <a:lnB w="10154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5640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Cost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0.20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>
                      <a:solidFill>
                        <a:srgbClr val="FFFFFF"/>
                      </a:solidFill>
                    </a:lnL>
                    <a:lnR w="10154">
                      <a:solidFill>
                        <a:srgbClr val="FFFFFF"/>
                      </a:solidFill>
                    </a:lnR>
                    <a:lnT w="10154">
                      <a:solidFill>
                        <a:srgbClr val="FFFFFF"/>
                      </a:solidFill>
                    </a:lnT>
                    <a:lnB w="10154">
                      <a:solidFill>
                        <a:srgbClr val="FFFFFF"/>
                      </a:solidFill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451278"/>
                  </a:ext>
                </a:extLst>
              </a:tr>
              <a:tr h="523875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Structural Integrity</a:t>
                      </a:r>
                    </a:p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endParaRPr lang="en-US" altLang="zh-CN" sz="1400" b="0" i="0" u="none" strike="noStrike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0.15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3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5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>
                      <a:solidFill>
                        <a:srgbClr val="FFFFFF"/>
                      </a:solidFill>
                    </a:lnL>
                    <a:lnR w="10154">
                      <a:solidFill>
                        <a:srgbClr val="FFFFFF"/>
                      </a:solidFill>
                    </a:lnR>
                    <a:lnT w="10154">
                      <a:solidFill>
                        <a:srgbClr val="FFFFFF"/>
                      </a:solidFill>
                    </a:lnT>
                    <a:lnB w="10154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536031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Weight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0.15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73152" marR="73152" marT="36576" marB="36576">
                    <a:lnL w="10154">
                      <a:solidFill>
                        <a:srgbClr val="FFFFFF"/>
                      </a:solidFill>
                    </a:lnL>
                    <a:lnR w="10154">
                      <a:solidFill>
                        <a:srgbClr val="FFFFFF"/>
                      </a:solidFill>
                    </a:lnR>
                    <a:lnT w="10154">
                      <a:solidFill>
                        <a:srgbClr val="FFFFFF"/>
                      </a:solidFill>
                    </a:lnT>
                    <a:lnB w="10154">
                      <a:solidFill>
                        <a:srgbClr val="FFFFFF"/>
                      </a:solidFill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99443"/>
                  </a:ext>
                </a:extLst>
              </a:tr>
              <a:tr h="392906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Weighted score</a:t>
                      </a:r>
                      <a:endParaRPr lang="en-US" altLang="zh-CN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</a:rPr>
                        <a:t>1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3.55</a:t>
                      </a: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3.75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4.2</a:t>
                      </a:r>
                      <a:endParaRPr lang="zh-CN" alt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36576" marB="36576">
                    <a:lnL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15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1350"/>
                        </a:lnSpc>
                        <a:buNone/>
                      </a:pPr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</a:rPr>
                        <a:t>3.5</a:t>
                      </a:r>
                    </a:p>
                  </a:txBody>
                  <a:tcPr marL="73152" marR="73152" marT="36576" marB="36576">
                    <a:lnL w="10154">
                      <a:solidFill>
                        <a:srgbClr val="FFFFFF"/>
                      </a:solidFill>
                    </a:lnL>
                    <a:lnR w="10154">
                      <a:solidFill>
                        <a:srgbClr val="FFFFFF"/>
                      </a:solidFill>
                    </a:lnR>
                    <a:lnT w="10154">
                      <a:solidFill>
                        <a:srgbClr val="FFFFFF"/>
                      </a:solidFill>
                    </a:lnT>
                    <a:lnB w="10154">
                      <a:solidFill>
                        <a:srgbClr val="FFFFFF"/>
                      </a:solidFill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4072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BC5157D-FA71-0CEB-80AE-4FC708CD2FC0}"/>
              </a:ext>
            </a:extLst>
          </p:cNvPr>
          <p:cNvSpPr txBox="1"/>
          <p:nvPr/>
        </p:nvSpPr>
        <p:spPr>
          <a:xfrm>
            <a:off x="9441655" y="1893093"/>
            <a:ext cx="2345531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Chose Concept 3 because it was the best balance of all the desired parameters. The material choice will be Aluminum 6063-T6 because it's weight and cost are significantly better than stainless steel for this application. It </a:t>
            </a:r>
            <a:r>
              <a:rPr lang="en-US" err="1"/>
              <a:t>recieves</a:t>
            </a:r>
            <a:r>
              <a:rPr lang="en-US"/>
              <a:t> the nod over the T-5 because it has slightly higher strength values.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237A3F7E-CB94-18D3-8C5F-BFB35DD8BE2F}"/>
              </a:ext>
            </a:extLst>
          </p:cNvPr>
          <p:cNvSpPr txBox="1"/>
          <p:nvPr/>
        </p:nvSpPr>
        <p:spPr>
          <a:xfrm>
            <a:off x="9293091" y="6465052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Tyler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39262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7ACEC59E-7A78-2CAC-A9D4-95DE817B4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C18ABB9B-DCB2-5BE8-A3DD-4ED9189BC5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A751096A-05C9-FC9B-DD58-BFEC85109A62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AD049B60-1CA9-E07A-C920-04E56FB1628E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3926AE75-C1E2-2A4F-5F79-E6DAF692A213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426A4E69-EDC0-8D95-7273-19111ABB5530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38039378-794A-1D53-DA25-4F317C2AD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2081" y="276176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en-US" sz="4000">
                <a:solidFill>
                  <a:srgbClr val="FFFFFF"/>
                </a:solidFill>
              </a:rPr>
              <a:t>Concept Generation: Collection p.1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8754C68F-1ECB-E02D-E2F4-8A308ED2F7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43DBACEA-1EF0-976C-EC37-1089C48E6E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11" t="14276" r="7189" b="51049"/>
          <a:stretch>
            <a:fillRect/>
          </a:stretch>
        </p:blipFill>
        <p:spPr>
          <a:xfrm>
            <a:off x="8438205" y="1639172"/>
            <a:ext cx="3440657" cy="2116463"/>
          </a:xfrm>
          <a:prstGeom prst="rect">
            <a:avLst/>
          </a:prstGeom>
        </p:spPr>
      </p:pic>
      <p:pic>
        <p:nvPicPr>
          <p:cNvPr id="5" name="Picture 4" descr="A drawing of a machine&#10;&#10;AI-generated content may be incorrect.">
            <a:extLst>
              <a:ext uri="{FF2B5EF4-FFF2-40B4-BE49-F238E27FC236}">
                <a16:creationId xmlns:a16="http://schemas.microsoft.com/office/drawing/2014/main" id="{BCCE1BB2-6F95-C532-F082-9BAC6CCE78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81" t="14468" r="22553" b="19345"/>
          <a:stretch>
            <a:fillRect/>
          </a:stretch>
        </p:blipFill>
        <p:spPr>
          <a:xfrm rot="5400000">
            <a:off x="808409" y="1060908"/>
            <a:ext cx="1897869" cy="3073693"/>
          </a:xfrm>
          <a:prstGeom prst="rect">
            <a:avLst/>
          </a:prstGeom>
        </p:spPr>
      </p:pic>
      <p:pic>
        <p:nvPicPr>
          <p:cNvPr id="6" name="Picture 5" descr="A black and white drawing of a wheelbarrow&#10;&#10;AI-generated content may be incorrect.">
            <a:extLst>
              <a:ext uri="{FF2B5EF4-FFF2-40B4-BE49-F238E27FC236}">
                <a16:creationId xmlns:a16="http://schemas.microsoft.com/office/drawing/2014/main" id="{B2E63928-CC8B-0ED6-1501-67B949D60A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97" t="31347" r="10381" b="3683"/>
          <a:stretch>
            <a:fillRect/>
          </a:stretch>
        </p:blipFill>
        <p:spPr>
          <a:xfrm>
            <a:off x="4777604" y="1639925"/>
            <a:ext cx="2632701" cy="2600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48B904-BED4-FDA9-5B01-6CE328DE46B4}"/>
              </a:ext>
            </a:extLst>
          </p:cNvPr>
          <p:cNvSpPr txBox="1"/>
          <p:nvPr/>
        </p:nvSpPr>
        <p:spPr>
          <a:xfrm>
            <a:off x="454274" y="3549870"/>
            <a:ext cx="2835775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Wire Cage:</a:t>
            </a:r>
          </a:p>
          <a:p>
            <a:r>
              <a:rPr lang="en-US" sz="2000">
                <a:solidFill>
                  <a:srgbClr val="00B050"/>
                </a:solidFill>
              </a:rPr>
              <a:t>-Low-cost materials &amp; little material used</a:t>
            </a:r>
          </a:p>
          <a:p>
            <a:r>
              <a:rPr lang="en-US" sz="2000">
                <a:solidFill>
                  <a:srgbClr val="00B050"/>
                </a:solidFill>
              </a:rPr>
              <a:t>-No chance of captured objects falling out</a:t>
            </a:r>
          </a:p>
          <a:p>
            <a:r>
              <a:rPr lang="en-US" sz="2000">
                <a:solidFill>
                  <a:srgbClr val="C00000"/>
                </a:solidFill>
              </a:rPr>
              <a:t>-Best for smaller &amp; smoother objects like nuts or golf balls</a:t>
            </a:r>
          </a:p>
          <a:p>
            <a:r>
              <a:rPr lang="en-US" sz="2000">
                <a:solidFill>
                  <a:srgbClr val="C00000"/>
                </a:solidFill>
              </a:rPr>
              <a:t>-Contents must be unloaded from the side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DED4C-2EBC-B5FE-198F-C20AADC60A42}"/>
              </a:ext>
            </a:extLst>
          </p:cNvPr>
          <p:cNvSpPr txBox="1"/>
          <p:nvPr/>
        </p:nvSpPr>
        <p:spPr>
          <a:xfrm>
            <a:off x="4276319" y="4042644"/>
            <a:ext cx="407724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/>
              <a:t>Disk:</a:t>
            </a:r>
          </a:p>
          <a:p>
            <a:r>
              <a:rPr lang="en-US" sz="2000">
                <a:solidFill>
                  <a:srgbClr val="00B050"/>
                </a:solidFill>
              </a:rPr>
              <a:t>-Simple to design</a:t>
            </a:r>
            <a:endParaRPr lang="en-US" sz="2000"/>
          </a:p>
          <a:p>
            <a:r>
              <a:rPr lang="en-US" sz="2000">
                <a:solidFill>
                  <a:srgbClr val="00B050"/>
                </a:solidFill>
              </a:rPr>
              <a:t>-High structural stability (especially as a supporting wheel)</a:t>
            </a:r>
          </a:p>
          <a:p>
            <a:r>
              <a:rPr lang="en-US" sz="2000">
                <a:solidFill>
                  <a:srgbClr val="C00000"/>
                </a:solidFill>
              </a:rPr>
              <a:t>-Higher material cost</a:t>
            </a:r>
          </a:p>
          <a:p>
            <a:r>
              <a:rPr lang="en-US" sz="2000">
                <a:solidFill>
                  <a:srgbClr val="C00000"/>
                </a:solidFill>
              </a:rPr>
              <a:t>-Has a narrow range of capturable objects (Disk Spacing)</a:t>
            </a:r>
          </a:p>
          <a:p>
            <a:r>
              <a:rPr lang="en-US" sz="2000">
                <a:solidFill>
                  <a:srgbClr val="C00000"/>
                </a:solidFill>
              </a:rPr>
              <a:t>-Few ways to innovate/iterate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5FB30-B738-D2E2-E12B-7470AB022AFD}"/>
              </a:ext>
            </a:extLst>
          </p:cNvPr>
          <p:cNvSpPr txBox="1"/>
          <p:nvPr/>
        </p:nvSpPr>
        <p:spPr>
          <a:xfrm>
            <a:off x="8476939" y="3763172"/>
            <a:ext cx="356752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/>
              <a:t>"Prong":</a:t>
            </a:r>
          </a:p>
          <a:p>
            <a:r>
              <a:rPr lang="en-US" sz="2000">
                <a:solidFill>
                  <a:srgbClr val="00B050"/>
                </a:solidFill>
              </a:rPr>
              <a:t>-High capture effectiveness</a:t>
            </a:r>
          </a:p>
          <a:p>
            <a:r>
              <a:rPr lang="en-US" sz="2000">
                <a:solidFill>
                  <a:srgbClr val="00B050"/>
                </a:solidFill>
              </a:rPr>
              <a:t>-Easy to dislodge captured objects</a:t>
            </a:r>
          </a:p>
          <a:p>
            <a:r>
              <a:rPr lang="en-US" sz="2000">
                <a:solidFill>
                  <a:srgbClr val="00B050"/>
                </a:solidFill>
              </a:rPr>
              <a:t>-Individual prong repair</a:t>
            </a:r>
          </a:p>
          <a:p>
            <a:r>
              <a:rPr lang="en-US" sz="2000">
                <a:solidFill>
                  <a:srgbClr val="00B050"/>
                </a:solidFill>
              </a:rPr>
              <a:t>-Room for innovation</a:t>
            </a:r>
          </a:p>
          <a:p>
            <a:r>
              <a:rPr lang="en-US" sz="2000">
                <a:solidFill>
                  <a:srgbClr val="C00000"/>
                </a:solidFill>
              </a:rPr>
              <a:t>-Harder to manufacture at small-scale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D28756-197C-3B42-912D-1A2CBD8E9717}"/>
              </a:ext>
            </a:extLst>
          </p:cNvPr>
          <p:cNvSpPr txBox="1"/>
          <p:nvPr/>
        </p:nvSpPr>
        <p:spPr>
          <a:xfrm>
            <a:off x="3290070" y="1651876"/>
            <a:ext cx="44050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[1]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BA10BA-3999-B205-F05B-B4E25320AC23}"/>
              </a:ext>
            </a:extLst>
          </p:cNvPr>
          <p:cNvSpPr txBox="1"/>
          <p:nvPr/>
        </p:nvSpPr>
        <p:spPr>
          <a:xfrm>
            <a:off x="7162769" y="1651876"/>
            <a:ext cx="4955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[2]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DF1AA09-3516-F7FA-C420-3E96EFBDA1C0}"/>
              </a:ext>
            </a:extLst>
          </p:cNvPr>
          <p:cNvSpPr txBox="1"/>
          <p:nvPr/>
        </p:nvSpPr>
        <p:spPr>
          <a:xfrm>
            <a:off x="9293091" y="6465052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Eli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559733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0EAACF12-77B3-A7AB-94E7-BB8353B44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43C571AA-7CA0-F5C7-B174-1D63DF91A8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D982AEAE-21D5-5F37-9A00-42CB441D3F24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FCAF1BE6-0C8C-A3F5-9208-3C7FBCB68A0A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3557D340-1CC2-6811-4509-5843877AAC63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BE2ADE19-34CE-EFB7-27CF-67D9364026E0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20E54AE0-1E16-4E47-9F9D-951927DCF7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en-US" sz="4000">
                <a:solidFill>
                  <a:srgbClr val="FFFFFF"/>
                </a:solidFill>
              </a:rPr>
              <a:t>Concept Generation: Collection p.2 </a:t>
            </a:r>
            <a:endParaRPr lang="en-US"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49118091-80C3-A7A1-58EB-34432E5C6B2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35A80C-A2E0-E5B6-964D-D616A48821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308626"/>
              </p:ext>
            </p:extLst>
          </p:nvPr>
        </p:nvGraphicFramePr>
        <p:xfrm>
          <a:off x="9180" y="1597445"/>
          <a:ext cx="12219340" cy="5269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20">
                  <a:extLst>
                    <a:ext uri="{9D8B030D-6E8A-4147-A177-3AD203B41FA5}">
                      <a16:colId xmlns:a16="http://schemas.microsoft.com/office/drawing/2014/main" val="86706109"/>
                    </a:ext>
                  </a:extLst>
                </a:gridCol>
                <a:gridCol w="1745620">
                  <a:extLst>
                    <a:ext uri="{9D8B030D-6E8A-4147-A177-3AD203B41FA5}">
                      <a16:colId xmlns:a16="http://schemas.microsoft.com/office/drawing/2014/main" val="3575439444"/>
                    </a:ext>
                  </a:extLst>
                </a:gridCol>
                <a:gridCol w="1745620">
                  <a:extLst>
                    <a:ext uri="{9D8B030D-6E8A-4147-A177-3AD203B41FA5}">
                      <a16:colId xmlns:a16="http://schemas.microsoft.com/office/drawing/2014/main" val="2708688307"/>
                    </a:ext>
                  </a:extLst>
                </a:gridCol>
                <a:gridCol w="1745620">
                  <a:extLst>
                    <a:ext uri="{9D8B030D-6E8A-4147-A177-3AD203B41FA5}">
                      <a16:colId xmlns:a16="http://schemas.microsoft.com/office/drawing/2014/main" val="2453817819"/>
                    </a:ext>
                  </a:extLst>
                </a:gridCol>
                <a:gridCol w="1745620">
                  <a:extLst>
                    <a:ext uri="{9D8B030D-6E8A-4147-A177-3AD203B41FA5}">
                      <a16:colId xmlns:a16="http://schemas.microsoft.com/office/drawing/2014/main" val="1041706530"/>
                    </a:ext>
                  </a:extLst>
                </a:gridCol>
                <a:gridCol w="1745620">
                  <a:extLst>
                    <a:ext uri="{9D8B030D-6E8A-4147-A177-3AD203B41FA5}">
                      <a16:colId xmlns:a16="http://schemas.microsoft.com/office/drawing/2014/main" val="2254754902"/>
                    </a:ext>
                  </a:extLst>
                </a:gridCol>
                <a:gridCol w="1745620">
                  <a:extLst>
                    <a:ext uri="{9D8B030D-6E8A-4147-A177-3AD203B41FA5}">
                      <a16:colId xmlns:a16="http://schemas.microsoft.com/office/drawing/2014/main" val="3994808044"/>
                    </a:ext>
                  </a:extLst>
                </a:gridCol>
              </a:tblGrid>
              <a:tr h="31161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999742"/>
                  </a:ext>
                </a:extLst>
              </a:tr>
              <a:tr h="1458927">
                <a:tc>
                  <a:txBody>
                    <a:bodyPr/>
                    <a:lstStyle/>
                    <a:p>
                      <a:r>
                        <a:rPr lang="en-US" sz="2400" b="1"/>
                        <a:t>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599221"/>
                  </a:ext>
                </a:extLst>
              </a:tr>
              <a:tr h="1473090">
                <a:tc>
                  <a:txBody>
                    <a:bodyPr/>
                    <a:lstStyle/>
                    <a:p>
                      <a:r>
                        <a:rPr lang="en-US" sz="2400" b="1"/>
                        <a:t>Rake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752675"/>
                  </a:ext>
                </a:extLst>
              </a:tr>
              <a:tr h="2025493">
                <a:tc>
                  <a:txBody>
                    <a:bodyPr/>
                    <a:lstStyle/>
                    <a:p>
                      <a:r>
                        <a:rPr lang="en-US" sz="2400" b="1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781707"/>
                  </a:ext>
                </a:extLst>
              </a:tr>
            </a:tbl>
          </a:graphicData>
        </a:graphic>
      </p:graphicFrame>
      <p:pic>
        <p:nvPicPr>
          <p:cNvPr id="5" name="Picture 4" descr="A graph paper with a black line drawn on it&#10;&#10;AI-generated content may be incorrect.">
            <a:extLst>
              <a:ext uri="{FF2B5EF4-FFF2-40B4-BE49-F238E27FC236}">
                <a16:creationId xmlns:a16="http://schemas.microsoft.com/office/drawing/2014/main" id="{2D1D26B7-4E39-F51C-81D1-E6AB8A1A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644" r="-581" b="102"/>
          <a:stretch>
            <a:fillRect/>
          </a:stretch>
        </p:blipFill>
        <p:spPr>
          <a:xfrm rot="16200000">
            <a:off x="10676341" y="1908156"/>
            <a:ext cx="1348120" cy="1433274"/>
          </a:xfrm>
          <a:prstGeom prst="rect">
            <a:avLst/>
          </a:prstGeom>
        </p:spPr>
      </p:pic>
      <p:pic>
        <p:nvPicPr>
          <p:cNvPr id="6" name="Picture 5" descr="A drawing of a wheel and a disc&#10;&#10;AI-generated content may be incorrect.">
            <a:extLst>
              <a:ext uri="{FF2B5EF4-FFF2-40B4-BE49-F238E27FC236}">
                <a16:creationId xmlns:a16="http://schemas.microsoft.com/office/drawing/2014/main" id="{B66D3E05-9CA6-0E5E-E59D-E4F00D79D6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5" t="76808" r="24783" b="203"/>
          <a:stretch>
            <a:fillRect/>
          </a:stretch>
        </p:blipFill>
        <p:spPr>
          <a:xfrm rot="16200000">
            <a:off x="7091714" y="5037632"/>
            <a:ext cx="1577564" cy="1576635"/>
          </a:xfrm>
          <a:prstGeom prst="rect">
            <a:avLst/>
          </a:prstGeom>
        </p:spPr>
      </p:pic>
      <p:pic>
        <p:nvPicPr>
          <p:cNvPr id="7" name="Picture 6" descr="Graph paper with lines drawn on it&#10;&#10;AI-generated content may be incorrect.">
            <a:extLst>
              <a:ext uri="{FF2B5EF4-FFF2-40B4-BE49-F238E27FC236}">
                <a16:creationId xmlns:a16="http://schemas.microsoft.com/office/drawing/2014/main" id="{FD3514A2-B592-DB2A-7C0E-3F3CD3F2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34" t="67620" r="340" b="8119"/>
          <a:stretch>
            <a:fillRect/>
          </a:stretch>
        </p:blipFill>
        <p:spPr>
          <a:xfrm rot="16200000">
            <a:off x="284862" y="3736882"/>
            <a:ext cx="1066571" cy="1115558"/>
          </a:xfrm>
          <a:prstGeom prst="rect">
            <a:avLst/>
          </a:prstGeom>
        </p:spPr>
      </p:pic>
      <p:pic>
        <p:nvPicPr>
          <p:cNvPr id="8" name="Picture 7" descr="A graph paper with a black line drawn on it">
            <a:extLst>
              <a:ext uri="{FF2B5EF4-FFF2-40B4-BE49-F238E27FC236}">
                <a16:creationId xmlns:a16="http://schemas.microsoft.com/office/drawing/2014/main" id="{8A6671ED-6444-76CC-95B6-A547486DA0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397" t="1071" r="10853" b="87818"/>
          <a:stretch>
            <a:fillRect/>
          </a:stretch>
        </p:blipFill>
        <p:spPr>
          <a:xfrm rot="16200000">
            <a:off x="1894846" y="2222838"/>
            <a:ext cx="1462693" cy="762007"/>
          </a:xfrm>
          <a:prstGeom prst="rect">
            <a:avLst/>
          </a:prstGeom>
        </p:spPr>
      </p:pic>
      <p:pic>
        <p:nvPicPr>
          <p:cNvPr id="9" name="Picture 8" descr="A graph paper with a black line drawn on it&#10;&#10;AI-generated content may be incorrect.">
            <a:extLst>
              <a:ext uri="{FF2B5EF4-FFF2-40B4-BE49-F238E27FC236}">
                <a16:creationId xmlns:a16="http://schemas.microsoft.com/office/drawing/2014/main" id="{0E625CEB-5A39-BE50-961B-C86B6C490B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31" t="14054" r="633" b="80013"/>
          <a:stretch>
            <a:fillRect/>
          </a:stretch>
        </p:blipFill>
        <p:spPr>
          <a:xfrm rot="16200000">
            <a:off x="3509326" y="2431667"/>
            <a:ext cx="1469632" cy="361576"/>
          </a:xfrm>
          <a:prstGeom prst="rect">
            <a:avLst/>
          </a:prstGeom>
        </p:spPr>
      </p:pic>
      <p:pic>
        <p:nvPicPr>
          <p:cNvPr id="10" name="Picture 9" descr="A graph paper with a black line drawn on it&#10;&#10;AI-generated content may be incorrect.">
            <a:extLst>
              <a:ext uri="{FF2B5EF4-FFF2-40B4-BE49-F238E27FC236}">
                <a16:creationId xmlns:a16="http://schemas.microsoft.com/office/drawing/2014/main" id="{7BE32146-4B0C-60AA-5EA1-B78FABAF08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57" t="23914" r="-1349" b="69309"/>
          <a:stretch>
            <a:fillRect/>
          </a:stretch>
        </p:blipFill>
        <p:spPr>
          <a:xfrm rot="16200000">
            <a:off x="5264841" y="2301047"/>
            <a:ext cx="1637527" cy="464782"/>
          </a:xfrm>
          <a:prstGeom prst="rect">
            <a:avLst/>
          </a:prstGeom>
        </p:spPr>
      </p:pic>
      <p:pic>
        <p:nvPicPr>
          <p:cNvPr id="11" name="Picture 10" descr="A graph paper with a black line drawn on it&#10;&#10;AI-generated content may be incorrect.">
            <a:extLst>
              <a:ext uri="{FF2B5EF4-FFF2-40B4-BE49-F238E27FC236}">
                <a16:creationId xmlns:a16="http://schemas.microsoft.com/office/drawing/2014/main" id="{45DE8AC6-2BED-8171-8EB2-FCCC6B9CB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491" t="34031" r="-1865" b="59215"/>
          <a:stretch>
            <a:fillRect/>
          </a:stretch>
        </p:blipFill>
        <p:spPr>
          <a:xfrm rot="16200000">
            <a:off x="7039353" y="2350945"/>
            <a:ext cx="1696810" cy="463204"/>
          </a:xfrm>
          <a:prstGeom prst="rect">
            <a:avLst/>
          </a:prstGeom>
        </p:spPr>
      </p:pic>
      <p:pic>
        <p:nvPicPr>
          <p:cNvPr id="12" name="Picture 11" descr="A graph paper with a black line drawn on it&#10;&#10;AI-generated content may be incorrect.">
            <a:extLst>
              <a:ext uri="{FF2B5EF4-FFF2-40B4-BE49-F238E27FC236}">
                <a16:creationId xmlns:a16="http://schemas.microsoft.com/office/drawing/2014/main" id="{67E357D2-7563-95A3-8ABE-88689F88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40" t="51138" r="-1349" b="27041"/>
          <a:stretch>
            <a:fillRect/>
          </a:stretch>
        </p:blipFill>
        <p:spPr>
          <a:xfrm rot="16200000">
            <a:off x="8925851" y="1979202"/>
            <a:ext cx="1392489" cy="1329202"/>
          </a:xfrm>
          <a:prstGeom prst="rect">
            <a:avLst/>
          </a:prstGeom>
        </p:spPr>
      </p:pic>
      <p:pic>
        <p:nvPicPr>
          <p:cNvPr id="13" name="Picture 12" descr="A drawing of a wheel and a disc&#10;&#10;AI-generated content may be incorrect.">
            <a:extLst>
              <a:ext uri="{FF2B5EF4-FFF2-40B4-BE49-F238E27FC236}">
                <a16:creationId xmlns:a16="http://schemas.microsoft.com/office/drawing/2014/main" id="{D57D5B57-4427-3A1C-FB94-BF618F71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8" t="2709" r="7826" b="70950"/>
          <a:stretch>
            <a:fillRect/>
          </a:stretch>
        </p:blipFill>
        <p:spPr>
          <a:xfrm rot="16200000">
            <a:off x="1733819" y="4994819"/>
            <a:ext cx="1787432" cy="1676377"/>
          </a:xfrm>
          <a:prstGeom prst="rect">
            <a:avLst/>
          </a:prstGeom>
        </p:spPr>
      </p:pic>
      <p:pic>
        <p:nvPicPr>
          <p:cNvPr id="14" name="Picture 13" descr="A drawing of a wheel and a disc&#10;&#10;AI-generated content may be incorrect.">
            <a:extLst>
              <a:ext uri="{FF2B5EF4-FFF2-40B4-BE49-F238E27FC236}">
                <a16:creationId xmlns:a16="http://schemas.microsoft.com/office/drawing/2014/main" id="{4C48F324-0EE1-6730-C16E-A5254D215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315" r="3913" b="45978"/>
          <a:stretch>
            <a:fillRect/>
          </a:stretch>
        </p:blipFill>
        <p:spPr>
          <a:xfrm rot="16200000">
            <a:off x="3494781" y="5045459"/>
            <a:ext cx="1794671" cy="1604956"/>
          </a:xfrm>
          <a:prstGeom prst="rect">
            <a:avLst/>
          </a:prstGeom>
        </p:spPr>
      </p:pic>
      <p:pic>
        <p:nvPicPr>
          <p:cNvPr id="15" name="Picture 14" descr="A drawing of a wheel and a disc&#10;&#10;AI-generated content may be incorrect.">
            <a:extLst>
              <a:ext uri="{FF2B5EF4-FFF2-40B4-BE49-F238E27FC236}">
                <a16:creationId xmlns:a16="http://schemas.microsoft.com/office/drawing/2014/main" id="{50EEAAB8-5702-BC0D-C0D1-3671645474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755" r="18696" b="23561"/>
          <a:stretch>
            <a:fillRect/>
          </a:stretch>
        </p:blipFill>
        <p:spPr>
          <a:xfrm rot="16200000">
            <a:off x="5260465" y="5017905"/>
            <a:ext cx="1715141" cy="1624270"/>
          </a:xfrm>
          <a:prstGeom prst="rect">
            <a:avLst/>
          </a:prstGeom>
        </p:spPr>
      </p:pic>
      <p:pic>
        <p:nvPicPr>
          <p:cNvPr id="16" name="Picture 15" descr="Graph paper with lines drawn on it&#10;&#10;AI-generated content may be incorrect.">
            <a:extLst>
              <a:ext uri="{FF2B5EF4-FFF2-40B4-BE49-F238E27FC236}">
                <a16:creationId xmlns:a16="http://schemas.microsoft.com/office/drawing/2014/main" id="{A4A401FB-C3A1-E3BA-BCA1-8BA20CBBB4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28" t="3351" r="34277" b="78622"/>
          <a:stretch>
            <a:fillRect/>
          </a:stretch>
        </p:blipFill>
        <p:spPr>
          <a:xfrm rot="16200000">
            <a:off x="2025869" y="3440335"/>
            <a:ext cx="1214184" cy="1412866"/>
          </a:xfrm>
          <a:prstGeom prst="rect">
            <a:avLst/>
          </a:prstGeom>
        </p:spPr>
      </p:pic>
      <p:pic>
        <p:nvPicPr>
          <p:cNvPr id="17" name="Picture 16" descr="Graph paper with lines drawn on it&#10;&#10;AI-generated content may be incorrect.">
            <a:extLst>
              <a:ext uri="{FF2B5EF4-FFF2-40B4-BE49-F238E27FC236}">
                <a16:creationId xmlns:a16="http://schemas.microsoft.com/office/drawing/2014/main" id="{257552F3-16F5-84AE-AA3D-487E1845AE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78" t="26023" r="33971" b="56627"/>
          <a:stretch>
            <a:fillRect/>
          </a:stretch>
        </p:blipFill>
        <p:spPr>
          <a:xfrm rot="16200000">
            <a:off x="3742379" y="3460135"/>
            <a:ext cx="1349041" cy="1254920"/>
          </a:xfrm>
          <a:prstGeom prst="rect">
            <a:avLst/>
          </a:prstGeom>
        </p:spPr>
      </p:pic>
      <p:pic>
        <p:nvPicPr>
          <p:cNvPr id="18" name="Picture 17" descr="Graph paper with lines drawn on it&#10;&#10;AI-generated content may be incorrect.">
            <a:extLst>
              <a:ext uri="{FF2B5EF4-FFF2-40B4-BE49-F238E27FC236}">
                <a16:creationId xmlns:a16="http://schemas.microsoft.com/office/drawing/2014/main" id="{1700F9B8-9FA2-7507-DC51-A375E36790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264" r="36364" b="33869"/>
          <a:stretch>
            <a:fillRect/>
          </a:stretch>
        </p:blipFill>
        <p:spPr>
          <a:xfrm rot="16200000">
            <a:off x="5503239" y="3574751"/>
            <a:ext cx="1219675" cy="1156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C9FCB-DDA5-6733-5ACB-AB0026E83E9D}"/>
              </a:ext>
            </a:extLst>
          </p:cNvPr>
          <p:cNvSpPr txBox="1"/>
          <p:nvPr/>
        </p:nvSpPr>
        <p:spPr>
          <a:xfrm>
            <a:off x="10493814" y="6465052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Eli 10/08/25, PCC, P2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CB2B4-9063-5593-AAA2-34DB0A5FB2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Eli GPC 10/8/25</a:t>
            </a:r>
          </a:p>
        </p:txBody>
      </p:sp>
    </p:spTree>
    <p:extLst>
      <p:ext uri="{BB962C8B-B14F-4D97-AF65-F5344CB8AC3E}">
        <p14:creationId xmlns:p14="http://schemas.microsoft.com/office/powerpoint/2010/main" val="1882429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4433A72D-CC8D-158F-F02A-89D73962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86AC800F-9859-C4A1-438F-285111ABB5F3}"/>
              </a:ext>
            </a:extLst>
          </p:cNvPr>
          <p:cNvSpPr/>
          <p:nvPr/>
        </p:nvSpPr>
        <p:spPr>
          <a:xfrm>
            <a:off x="82627" y="-12853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C967BB01-C10B-6204-58CA-AF54DBD0B74E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A9655A87-6D91-5716-A892-D437C2ABC59F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07670387-4686-103A-14AF-7CCADF90D768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C9D9531E-B42E-C0AF-4794-6857986DDB0C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65A9865C-039B-9ACF-965B-0D98567F00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Engineering Calculations: Collection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AB939438-7B9A-373A-4ECB-7BDD08A209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E35806-1E09-BE75-C7B5-77A1A55C4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67116"/>
              </p:ext>
            </p:extLst>
          </p:nvPr>
        </p:nvGraphicFramePr>
        <p:xfrm>
          <a:off x="6206168" y="3754915"/>
          <a:ext cx="5778885" cy="297935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55777">
                  <a:extLst>
                    <a:ext uri="{9D8B030D-6E8A-4147-A177-3AD203B41FA5}">
                      <a16:colId xmlns:a16="http://schemas.microsoft.com/office/drawing/2014/main" val="147625710"/>
                    </a:ext>
                  </a:extLst>
                </a:gridCol>
                <a:gridCol w="1155777">
                  <a:extLst>
                    <a:ext uri="{9D8B030D-6E8A-4147-A177-3AD203B41FA5}">
                      <a16:colId xmlns:a16="http://schemas.microsoft.com/office/drawing/2014/main" val="3509350696"/>
                    </a:ext>
                  </a:extLst>
                </a:gridCol>
                <a:gridCol w="1155777">
                  <a:extLst>
                    <a:ext uri="{9D8B030D-6E8A-4147-A177-3AD203B41FA5}">
                      <a16:colId xmlns:a16="http://schemas.microsoft.com/office/drawing/2014/main" val="4188790294"/>
                    </a:ext>
                  </a:extLst>
                </a:gridCol>
                <a:gridCol w="1155777">
                  <a:extLst>
                    <a:ext uri="{9D8B030D-6E8A-4147-A177-3AD203B41FA5}">
                      <a16:colId xmlns:a16="http://schemas.microsoft.com/office/drawing/2014/main" val="777350219"/>
                    </a:ext>
                  </a:extLst>
                </a:gridCol>
                <a:gridCol w="1155777">
                  <a:extLst>
                    <a:ext uri="{9D8B030D-6E8A-4147-A177-3AD203B41FA5}">
                      <a16:colId xmlns:a16="http://schemas.microsoft.com/office/drawing/2014/main" val="619443041"/>
                    </a:ext>
                  </a:extLst>
                </a:gridCol>
              </a:tblGrid>
              <a:tr h="774631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b="1"/>
                        <a:t>Design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b="1"/>
                        <a:t>Material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b="1"/>
                        <a:t>d (mm)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b="1"/>
                        <a:t>L (in / mm)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b="1"/>
                        <a:t>(P) required (N)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941300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PLA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6.0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b="0"/>
                        <a:t>1.5 in / 38.10 mm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b="1"/>
                        <a:t>112.4 N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377938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B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PETG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4.0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b="0"/>
                        <a:t>2.0 in / 50.80 mm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b="1"/>
                        <a:t>13.8 N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239341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C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ABS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5.0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b="0"/>
                        <a:t>2.5 in / 63.50 mm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b="1"/>
                        <a:t>34.6 N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581577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D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/>
                        <a:t>Nylon (PA)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/>
                        <a:t>6.0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US" b="0"/>
                        <a:t>3.0 in / 76.20 mm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en-US" b="1"/>
                        <a:t>34.4 N</a:t>
                      </a:r>
                      <a:endParaRPr lang="en-US"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9779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08524B3-2761-300E-54AF-BBD68C94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9" y="2375799"/>
            <a:ext cx="1479588" cy="830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E20D-B18D-B11B-3CD1-5602CBC37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511" y="2502035"/>
            <a:ext cx="1893179" cy="801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57849-19E6-CC2D-7171-8519A4E74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097" y="2380390"/>
            <a:ext cx="2021480" cy="791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B16EDC-A88B-C34E-E584-E2854C824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213" y="2368913"/>
            <a:ext cx="1839128" cy="8108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3C9502-65B0-5ECB-68CC-D1C8661AE2C4}"/>
              </a:ext>
            </a:extLst>
          </p:cNvPr>
          <p:cNvSpPr txBox="1"/>
          <p:nvPr/>
        </p:nvSpPr>
        <p:spPr>
          <a:xfrm>
            <a:off x="78394" y="1644592"/>
            <a:ext cx="23229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Area Moment of Inertia (Circular)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05788-BA91-7DDF-998B-60ED12140E93}"/>
              </a:ext>
            </a:extLst>
          </p:cNvPr>
          <p:cNvSpPr txBox="1"/>
          <p:nvPr/>
        </p:nvSpPr>
        <p:spPr>
          <a:xfrm>
            <a:off x="2582261" y="1697915"/>
            <a:ext cx="18995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Elastic Bending</a:t>
            </a:r>
            <a:endParaRPr lang="en-US"/>
          </a:p>
          <a:p>
            <a:r>
              <a:rPr lang="en-US" sz="1800" b="1"/>
              <a:t>(Tip Rotation)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4D4C15-E499-EEF2-06DA-112A7D91F7A9}"/>
              </a:ext>
            </a:extLst>
          </p:cNvPr>
          <p:cNvSpPr txBox="1"/>
          <p:nvPr/>
        </p:nvSpPr>
        <p:spPr>
          <a:xfrm>
            <a:off x="5650348" y="1713534"/>
            <a:ext cx="306585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Root Bending Stress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7129E2-E2CA-F7C4-091F-8DE2AE4EBC1B}"/>
              </a:ext>
            </a:extLst>
          </p:cNvPr>
          <p:cNvSpPr txBox="1"/>
          <p:nvPr/>
        </p:nvSpPr>
        <p:spPr>
          <a:xfrm>
            <a:off x="9665106" y="1718009"/>
            <a:ext cx="14775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Yield Force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4C2436B-06C6-BF74-472C-4C102E868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514494"/>
              </p:ext>
            </p:extLst>
          </p:nvPr>
        </p:nvGraphicFramePr>
        <p:xfrm>
          <a:off x="174433" y="3433590"/>
          <a:ext cx="5717172" cy="3383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5724">
                  <a:extLst>
                    <a:ext uri="{9D8B030D-6E8A-4147-A177-3AD203B41FA5}">
                      <a16:colId xmlns:a16="http://schemas.microsoft.com/office/drawing/2014/main" val="2331994991"/>
                    </a:ext>
                  </a:extLst>
                </a:gridCol>
                <a:gridCol w="1905724">
                  <a:extLst>
                    <a:ext uri="{9D8B030D-6E8A-4147-A177-3AD203B41FA5}">
                      <a16:colId xmlns:a16="http://schemas.microsoft.com/office/drawing/2014/main" val="2595989004"/>
                    </a:ext>
                  </a:extLst>
                </a:gridCol>
                <a:gridCol w="1905724">
                  <a:extLst>
                    <a:ext uri="{9D8B030D-6E8A-4147-A177-3AD203B41FA5}">
                      <a16:colId xmlns:a16="http://schemas.microsoft.com/office/drawing/2014/main" val="981310173"/>
                    </a:ext>
                  </a:extLst>
                </a:gridCol>
              </a:tblGrid>
              <a:tr h="222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Symbol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Meaning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Units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47367"/>
                  </a:ext>
                </a:extLst>
              </a:tr>
              <a:tr h="222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(L)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Prong length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89598"/>
                  </a:ext>
                </a:extLst>
              </a:tr>
              <a:tr h="222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(d)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Prong diameter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6457"/>
                  </a:ext>
                </a:extLst>
              </a:tr>
              <a:tr h="222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(b)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Prong width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689583"/>
                  </a:ext>
                </a:extLst>
              </a:tr>
              <a:tr h="222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(h)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Prong thickness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912408"/>
                  </a:ext>
                </a:extLst>
              </a:tr>
              <a:tr h="3741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(E)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Young’s modulus (material stiffness)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446097"/>
                  </a:ext>
                </a:extLst>
              </a:tr>
              <a:tr h="222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(sigma_y)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Yield strength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Pa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022944"/>
                  </a:ext>
                </a:extLst>
              </a:tr>
              <a:tr h="2224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(Theta)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Bend angle at prong tip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rad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625915"/>
                  </a:ext>
                </a:extLst>
              </a:tr>
              <a:tr h="37413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(c)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Distance from neutral axis to outer fiber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56732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8D4B570-3F4F-DEB7-DCDD-5C2D5DD1F214}"/>
              </a:ext>
            </a:extLst>
          </p:cNvPr>
          <p:cNvSpPr txBox="1"/>
          <p:nvPr/>
        </p:nvSpPr>
        <p:spPr>
          <a:xfrm>
            <a:off x="7179415" y="3435588"/>
            <a:ext cx="42654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4 Example Cases at 30-Degree Bending: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D100D-B930-80F9-5DBF-3BB59DF941CA}"/>
              </a:ext>
            </a:extLst>
          </p:cNvPr>
          <p:cNvSpPr txBox="1"/>
          <p:nvPr/>
        </p:nvSpPr>
        <p:spPr>
          <a:xfrm>
            <a:off x="10217041" y="155894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Eli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3939751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17A4A626-D6F4-C2DF-0F3F-0B0DCCF5D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342ACAC3-5076-24AF-4E3C-7254E66B45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F7C7169-F781-DB4C-F8FB-E95283CF857A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A924EC49-361A-8E3B-B813-0201838E9D75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01D03238-ECA1-9440-3CF3-BDEA395D1D02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685F9A8D-0866-5383-75CC-C9F3E4ABD94A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9A7763FA-FF7F-9C8A-A724-E2DF0FD9F8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Concept Evaluation : Collection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06897AB8-CB9A-1021-ABCA-A69D2DE8E7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917C15-C17E-13B0-EFF5-4070533EB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2317"/>
              </p:ext>
            </p:extLst>
          </p:nvPr>
        </p:nvGraphicFramePr>
        <p:xfrm>
          <a:off x="129631" y="1713894"/>
          <a:ext cx="3833736" cy="224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2454">
                  <a:extLst>
                    <a:ext uri="{9D8B030D-6E8A-4147-A177-3AD203B41FA5}">
                      <a16:colId xmlns:a16="http://schemas.microsoft.com/office/drawing/2014/main" val="2551983175"/>
                    </a:ext>
                  </a:extLst>
                </a:gridCol>
                <a:gridCol w="1531282">
                  <a:extLst>
                    <a:ext uri="{9D8B030D-6E8A-4147-A177-3AD203B41FA5}">
                      <a16:colId xmlns:a16="http://schemas.microsoft.com/office/drawing/2014/main" val="1647206443"/>
                    </a:ext>
                  </a:extLst>
                </a:gridCol>
              </a:tblGrid>
              <a:tr h="448652">
                <a:tc>
                  <a:txBody>
                    <a:bodyPr/>
                    <a:lstStyle/>
                    <a:p>
                      <a:r>
                        <a:rPr lang="en-US" sz="1600" b="1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216193"/>
                  </a:ext>
                </a:extLst>
              </a:tr>
              <a:tr h="44865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Effectiveness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/>
                        <a:t>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860876"/>
                  </a:ext>
                </a:extLst>
              </a:tr>
              <a:tr h="448652">
                <a:tc>
                  <a:txBody>
                    <a:bodyPr/>
                    <a:lstStyle/>
                    <a:p>
                      <a:r>
                        <a:rPr lang="en-US" sz="1600" b="1"/>
                        <a:t>Manufacturability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289537"/>
                  </a:ext>
                </a:extLst>
              </a:tr>
              <a:tr h="448652">
                <a:tc>
                  <a:txBody>
                    <a:bodyPr/>
                    <a:lstStyle/>
                    <a:p>
                      <a:r>
                        <a:rPr lang="en-US" sz="1600" b="1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831671"/>
                  </a:ext>
                </a:extLst>
              </a:tr>
              <a:tr h="44865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Durability</a:t>
                      </a: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74608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1320F0-2CED-19F1-8AF0-E4570B80C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350575"/>
              </p:ext>
            </p:extLst>
          </p:nvPr>
        </p:nvGraphicFramePr>
        <p:xfrm>
          <a:off x="128529" y="4168048"/>
          <a:ext cx="6557471" cy="2560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337">
                  <a:extLst>
                    <a:ext uri="{9D8B030D-6E8A-4147-A177-3AD203B41FA5}">
                      <a16:colId xmlns:a16="http://schemas.microsoft.com/office/drawing/2014/main" val="86706109"/>
                    </a:ext>
                  </a:extLst>
                </a:gridCol>
                <a:gridCol w="778862">
                  <a:extLst>
                    <a:ext uri="{9D8B030D-6E8A-4147-A177-3AD203B41FA5}">
                      <a16:colId xmlns:a16="http://schemas.microsoft.com/office/drawing/2014/main" val="3575439444"/>
                    </a:ext>
                  </a:extLst>
                </a:gridCol>
                <a:gridCol w="866006">
                  <a:extLst>
                    <a:ext uri="{9D8B030D-6E8A-4147-A177-3AD203B41FA5}">
                      <a16:colId xmlns:a16="http://schemas.microsoft.com/office/drawing/2014/main" val="2708688307"/>
                    </a:ext>
                  </a:extLst>
                </a:gridCol>
                <a:gridCol w="963975">
                  <a:extLst>
                    <a:ext uri="{9D8B030D-6E8A-4147-A177-3AD203B41FA5}">
                      <a16:colId xmlns:a16="http://schemas.microsoft.com/office/drawing/2014/main" val="2453817819"/>
                    </a:ext>
                  </a:extLst>
                </a:gridCol>
                <a:gridCol w="854012">
                  <a:extLst>
                    <a:ext uri="{9D8B030D-6E8A-4147-A177-3AD203B41FA5}">
                      <a16:colId xmlns:a16="http://schemas.microsoft.com/office/drawing/2014/main" val="1041706530"/>
                    </a:ext>
                  </a:extLst>
                </a:gridCol>
                <a:gridCol w="872155">
                  <a:extLst>
                    <a:ext uri="{9D8B030D-6E8A-4147-A177-3AD203B41FA5}">
                      <a16:colId xmlns:a16="http://schemas.microsoft.com/office/drawing/2014/main" val="2254754902"/>
                    </a:ext>
                  </a:extLst>
                </a:gridCol>
                <a:gridCol w="859124">
                  <a:extLst>
                    <a:ext uri="{9D8B030D-6E8A-4147-A177-3AD203B41FA5}">
                      <a16:colId xmlns:a16="http://schemas.microsoft.com/office/drawing/2014/main" val="3994808044"/>
                    </a:ext>
                  </a:extLst>
                </a:gridCol>
              </a:tblGrid>
              <a:tr h="128199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999742"/>
                  </a:ext>
                </a:extLst>
              </a:tr>
              <a:tr h="840036">
                <a:tc>
                  <a:txBody>
                    <a:bodyPr/>
                    <a:lstStyle/>
                    <a:p>
                      <a:r>
                        <a:rPr lang="en-US" sz="2000" b="1"/>
                        <a:t>Capture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599221"/>
                  </a:ext>
                </a:extLst>
              </a:tr>
              <a:tr h="596406">
                <a:tc>
                  <a:txBody>
                    <a:bodyPr/>
                    <a:lstStyle/>
                    <a:p>
                      <a:r>
                        <a:rPr lang="en-US" sz="2000" b="1"/>
                        <a:t>Rake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752675"/>
                  </a:ext>
                </a:extLst>
              </a:tr>
              <a:tr h="819361">
                <a:tc>
                  <a:txBody>
                    <a:bodyPr/>
                    <a:lstStyle/>
                    <a:p>
                      <a:r>
                        <a:rPr lang="en-US" sz="2000" b="1"/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781707"/>
                  </a:ext>
                </a:extLst>
              </a:tr>
            </a:tbl>
          </a:graphicData>
        </a:graphic>
      </p:graphicFrame>
      <p:pic>
        <p:nvPicPr>
          <p:cNvPr id="6" name="Picture 5" descr="A graph paper with a black line drawn on it&#10;&#10;AI-generated content may be incorrect.">
            <a:extLst>
              <a:ext uri="{FF2B5EF4-FFF2-40B4-BE49-F238E27FC236}">
                <a16:creationId xmlns:a16="http://schemas.microsoft.com/office/drawing/2014/main" id="{F0B3EA3F-7140-8763-E50E-B0C82FF0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257" t="23914" r="-1349" b="69309"/>
          <a:stretch>
            <a:fillRect/>
          </a:stretch>
        </p:blipFill>
        <p:spPr>
          <a:xfrm>
            <a:off x="4218575" y="1719079"/>
            <a:ext cx="2133286" cy="620854"/>
          </a:xfrm>
          <a:prstGeom prst="rect">
            <a:avLst/>
          </a:prstGeom>
        </p:spPr>
      </p:pic>
      <p:pic>
        <p:nvPicPr>
          <p:cNvPr id="10" name="Picture 9" descr="A drawing of a wheel and a disc&#10;&#10;AI-generated content may be incorrect.">
            <a:extLst>
              <a:ext uri="{FF2B5EF4-FFF2-40B4-BE49-F238E27FC236}">
                <a16:creationId xmlns:a16="http://schemas.microsoft.com/office/drawing/2014/main" id="{F17D1DD6-37A7-DAA9-8144-332B35D7A8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8" t="2709" r="7826" b="70950"/>
          <a:stretch>
            <a:fillRect/>
          </a:stretch>
        </p:blipFill>
        <p:spPr>
          <a:xfrm rot="16200000">
            <a:off x="5559269" y="2531473"/>
            <a:ext cx="1539552" cy="1437678"/>
          </a:xfrm>
          <a:prstGeom prst="rect">
            <a:avLst/>
          </a:prstGeom>
        </p:spPr>
      </p:pic>
      <p:pic>
        <p:nvPicPr>
          <p:cNvPr id="3" name="Picture 2" descr="A circular object with points&#10;&#10;AI-generated content may be incorrect.">
            <a:extLst>
              <a:ext uri="{FF2B5EF4-FFF2-40B4-BE49-F238E27FC236}">
                <a16:creationId xmlns:a16="http://schemas.microsoft.com/office/drawing/2014/main" id="{C5D7B0C1-8E44-9CF5-4F52-82828F9438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06" t="-266" r="11780" b="2280"/>
          <a:stretch>
            <a:fillRect/>
          </a:stretch>
        </p:blipFill>
        <p:spPr>
          <a:xfrm>
            <a:off x="7378243" y="1690944"/>
            <a:ext cx="2185006" cy="2192691"/>
          </a:xfrm>
          <a:prstGeom prst="rect">
            <a:avLst/>
          </a:prstGeom>
        </p:spPr>
      </p:pic>
      <p:pic>
        <p:nvPicPr>
          <p:cNvPr id="5" name="Picture 4" descr="A circular object with many points&#10;&#10;AI-generated content may be incorrect.">
            <a:extLst>
              <a:ext uri="{FF2B5EF4-FFF2-40B4-BE49-F238E27FC236}">
                <a16:creationId xmlns:a16="http://schemas.microsoft.com/office/drawing/2014/main" id="{7F68DDD6-4FF2-9CA9-02C2-90BB690589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264" t="5732" r="8319" b="5072"/>
          <a:stretch>
            <a:fillRect/>
          </a:stretch>
        </p:blipFill>
        <p:spPr>
          <a:xfrm>
            <a:off x="7683887" y="4028043"/>
            <a:ext cx="3995249" cy="2718162"/>
          </a:xfrm>
          <a:prstGeom prst="rect">
            <a:avLst/>
          </a:prstGeom>
        </p:spPr>
      </p:pic>
      <p:pic>
        <p:nvPicPr>
          <p:cNvPr id="11" name="Picture 10" descr="A circular object with pins&#10;&#10;AI-generated content may be incorrect.">
            <a:extLst>
              <a:ext uri="{FF2B5EF4-FFF2-40B4-BE49-F238E27FC236}">
                <a16:creationId xmlns:a16="http://schemas.microsoft.com/office/drawing/2014/main" id="{C18408F6-23DC-344F-82BD-399BE90DAA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694" t="6983" r="14611" b="3807"/>
          <a:stretch>
            <a:fillRect/>
          </a:stretch>
        </p:blipFill>
        <p:spPr>
          <a:xfrm>
            <a:off x="9979988" y="1639860"/>
            <a:ext cx="2034641" cy="2311946"/>
          </a:xfrm>
          <a:prstGeom prst="rect">
            <a:avLst/>
          </a:prstGeom>
        </p:spPr>
      </p:pic>
      <p:pic>
        <p:nvPicPr>
          <p:cNvPr id="8" name="Picture 7" descr="Graph paper with lines drawn on it&#10;&#10;AI-generated content may be incorrect.">
            <a:extLst>
              <a:ext uri="{FF2B5EF4-FFF2-40B4-BE49-F238E27FC236}">
                <a16:creationId xmlns:a16="http://schemas.microsoft.com/office/drawing/2014/main" id="{8AD19F6F-DD21-503F-5865-2D15266F80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478" t="26023" r="33971" b="56627"/>
          <a:stretch>
            <a:fillRect/>
          </a:stretch>
        </p:blipFill>
        <p:spPr>
          <a:xfrm rot="16200000">
            <a:off x="3999439" y="2532882"/>
            <a:ext cx="1560197" cy="1447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72917-E00D-C3FC-925E-0CCCEFFDAA71}"/>
              </a:ext>
            </a:extLst>
          </p:cNvPr>
          <p:cNvSpPr txBox="1"/>
          <p:nvPr/>
        </p:nvSpPr>
        <p:spPr>
          <a:xfrm>
            <a:off x="10363200" y="198707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Eli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214913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/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4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175198" y="276188"/>
            <a:ext cx="118425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Project Description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1"/>
          </p:nvPr>
        </p:nvSpPr>
        <p:spPr>
          <a:xfrm>
            <a:off x="5346851" y="1583738"/>
            <a:ext cx="6841285" cy="2453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None/>
            </a:pPr>
            <a:r>
              <a:rPr lang="en-US" sz="2000" b="1">
                <a:latin typeface="Arial"/>
                <a:cs typeface="Arial"/>
              </a:rPr>
              <a:t>Importance:</a:t>
            </a:r>
            <a:r>
              <a:rPr lang="en-US" sz="2000">
                <a:latin typeface="Arial"/>
                <a:cs typeface="Arial"/>
              </a:rPr>
              <a:t> </a:t>
            </a:r>
            <a:endParaRPr lang="en-US" sz="2000">
              <a:latin typeface="Arial"/>
            </a:endParaRPr>
          </a:p>
          <a:p>
            <a:pPr>
              <a:buNone/>
            </a:pPr>
            <a:r>
              <a:rPr lang="en-US" sz="2000">
                <a:latin typeface="Arial"/>
                <a:cs typeface="Arial"/>
              </a:rPr>
              <a:t>-Improve efficiency vs. manual collection </a:t>
            </a:r>
            <a:endParaRPr lang="en-US" sz="2000">
              <a:latin typeface="Arial"/>
            </a:endParaRPr>
          </a:p>
          <a:p>
            <a:pPr>
              <a:buNone/>
            </a:pPr>
            <a:r>
              <a:rPr lang="en-US" sz="2000">
                <a:latin typeface="Arial"/>
                <a:cs typeface="Arial"/>
              </a:rPr>
              <a:t>-Support forestry research &amp; sustainable practices </a:t>
            </a:r>
            <a:endParaRPr lang="en-US" sz="2000">
              <a:latin typeface="Arial"/>
            </a:endParaRPr>
          </a:p>
          <a:p>
            <a:pPr>
              <a:buNone/>
            </a:pPr>
            <a:r>
              <a:rPr lang="en-US" sz="2000">
                <a:latin typeface="Arial"/>
                <a:cs typeface="Arial"/>
              </a:rPr>
              <a:t>-Gain hands-on robotics &amp; mechanical design experience</a:t>
            </a:r>
            <a:endParaRPr lang="en-US" sz="2000"/>
          </a:p>
          <a:p>
            <a:pPr marL="228600" lvl="0" indent="-10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sz="2000"/>
          </a:p>
        </p:txBody>
      </p:sp>
      <p:sp>
        <p:nvSpPr>
          <p:cNvPr id="102" name="Google Shape;102;p14"/>
          <p:cNvSpPr txBox="1"/>
          <p:nvPr/>
        </p:nvSpPr>
        <p:spPr>
          <a:xfrm>
            <a:off x="1213450" y="1690650"/>
            <a:ext cx="100542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9C34CE-2EFA-8409-0E5B-3E7DECA7D799}"/>
              </a:ext>
            </a:extLst>
          </p:cNvPr>
          <p:cNvSpPr txBox="1"/>
          <p:nvPr/>
        </p:nvSpPr>
        <p:spPr>
          <a:xfrm>
            <a:off x="96080" y="1711381"/>
            <a:ext cx="4589282" cy="13285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342900">
              <a:lnSpc>
                <a:spcPct val="90000"/>
              </a:lnSpc>
              <a:spcBef>
                <a:spcPts val="1000"/>
              </a:spcBef>
            </a:pPr>
            <a:r>
              <a:rPr lang="en-US" sz="2000" b="1"/>
              <a:t>Goal: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</a:pPr>
            <a:r>
              <a:rPr lang="en-US" sz="2000"/>
              <a:t>Design a robot to automatically collect fallen Ponderosa Pinecones on yard or forest terrain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FB9B3-F933-692A-1960-C8CB6EF15671}"/>
              </a:ext>
            </a:extLst>
          </p:cNvPr>
          <p:cNvSpPr txBox="1"/>
          <p:nvPr/>
        </p:nvSpPr>
        <p:spPr>
          <a:xfrm>
            <a:off x="96173" y="3142899"/>
            <a:ext cx="1871851" cy="8853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342900">
              <a:lnSpc>
                <a:spcPct val="90000"/>
              </a:lnSpc>
              <a:spcBef>
                <a:spcPts val="1000"/>
              </a:spcBef>
            </a:pPr>
            <a:r>
              <a:rPr lang="en-US" sz="2400" b="1"/>
              <a:t>Sponsor: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</a:pPr>
            <a:r>
              <a:rPr lang="en-US" sz="2400"/>
              <a:t>W.L. Gore</a:t>
            </a:r>
          </a:p>
        </p:txBody>
      </p:sp>
      <p:pic>
        <p:nvPicPr>
          <p:cNvPr id="5" name="Picture 4" descr="W. L. Gore &amp; Associates - Wikipedia">
            <a:extLst>
              <a:ext uri="{FF2B5EF4-FFF2-40B4-BE49-F238E27FC236}">
                <a16:creationId xmlns:a16="http://schemas.microsoft.com/office/drawing/2014/main" id="{7FFCF202-9EFF-9C23-8835-44000751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265" y="3176013"/>
            <a:ext cx="2221737" cy="909926"/>
          </a:xfrm>
          <a:prstGeom prst="rect">
            <a:avLst/>
          </a:prstGeom>
        </p:spPr>
      </p:pic>
      <p:pic>
        <p:nvPicPr>
          <p:cNvPr id="2" name="Picture 1" descr="A black rectangle with a purple rectangle with a colorful arrow pointing to the right&#10;&#10;AI-generated content may be incorrect.">
            <a:extLst>
              <a:ext uri="{FF2B5EF4-FFF2-40B4-BE49-F238E27FC236}">
                <a16:creationId xmlns:a16="http://schemas.microsoft.com/office/drawing/2014/main" id="{C43AE4E7-D6DC-EE36-403D-433C9529E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7" t="12065" r="1878" b="8791"/>
          <a:stretch>
            <a:fillRect/>
          </a:stretch>
        </p:blipFill>
        <p:spPr>
          <a:xfrm>
            <a:off x="171224" y="4207573"/>
            <a:ext cx="11856050" cy="26464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AB2C32-E756-463C-07EC-C898DBC031BA}"/>
              </a:ext>
            </a:extLst>
          </p:cNvPr>
          <p:cNvSpPr txBox="1"/>
          <p:nvPr/>
        </p:nvSpPr>
        <p:spPr>
          <a:xfrm>
            <a:off x="5107148" y="3748900"/>
            <a:ext cx="16700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Black Box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1D9885-CFA1-E0B8-A100-AE5E4B71763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Eli GPC 10/8/25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4533D2F4-1E03-84F6-9597-77655ADB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19B4304-D992-7FEE-A08B-8B5CA3589458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70907603-4310-5C7A-235A-D38EF47A631A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DFBD0DE4-4A5B-62E3-1ED4-A5887DD97E4B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836260F1-31A3-A492-F214-A80A23A4EA4E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A3539639-31E2-B790-96FC-682D809C05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</a:rPr>
              <a:t>CAD Model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7AE498-F63C-7DD3-BBF2-2D991F9D7D12}"/>
              </a:ext>
            </a:extLst>
          </p:cNvPr>
          <p:cNvSpPr txBox="1"/>
          <p:nvPr/>
        </p:nvSpPr>
        <p:spPr>
          <a:xfrm>
            <a:off x="10363200" y="198707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Eli 10/08/25, PCC, P2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1A64AA-E266-827B-D86B-06328F59B9E9}"/>
              </a:ext>
            </a:extLst>
          </p:cNvPr>
          <p:cNvGrpSpPr/>
          <p:nvPr/>
        </p:nvGrpSpPr>
        <p:grpSpPr>
          <a:xfrm>
            <a:off x="755429" y="571537"/>
            <a:ext cx="11128439" cy="8322414"/>
            <a:chOff x="755429" y="571537"/>
            <a:chExt cx="11128439" cy="832241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F27B8E-4274-46F6-525A-9CF4B204C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5636" y="2295307"/>
              <a:ext cx="4893565" cy="326237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B9810AF-F3E3-2BB1-50F9-7999B00AF0CF}"/>
                </a:ext>
              </a:extLst>
            </p:cNvPr>
            <p:cNvGrpSpPr/>
            <p:nvPr/>
          </p:nvGrpSpPr>
          <p:grpSpPr>
            <a:xfrm>
              <a:off x="755429" y="571537"/>
              <a:ext cx="11128439" cy="8322414"/>
              <a:chOff x="755429" y="571537"/>
              <a:chExt cx="11128439" cy="832241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2BE64EC-E4CB-85B9-5B32-D864699EB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429" y="571537"/>
                <a:ext cx="11128439" cy="832241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4420D4D-3FBB-8D94-78BB-C685E3F75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2659" y="3766240"/>
                <a:ext cx="4564533" cy="304302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083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668CCD3E-4476-75A7-5B8E-0AF89B46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81235187-6805-3E4E-E41F-8E4C857F80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A8ED4C67-5F6F-7EA4-426B-41DDB4EF4CF7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74DBC823-5D81-4ABE-5CE2-F51A5E9498B3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841D069C-C91D-6279-BB91-CF297230701F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B6623AC2-F5F3-C0A7-DE31-E608AB08DE00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796E3048-B6B2-7EF6-8DA0-5E87C62993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Budget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193D1A44-AAC5-A04D-1733-28474C0E36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B7C49B7-6311-D682-B715-2C5C6F13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8" y="1800225"/>
            <a:ext cx="10791825" cy="4552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6B013-C77A-0748-E57C-185906302221}"/>
              </a:ext>
            </a:extLst>
          </p:cNvPr>
          <p:cNvSpPr txBox="1"/>
          <p:nvPr/>
        </p:nvSpPr>
        <p:spPr>
          <a:xfrm>
            <a:off x="9293091" y="6465052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Tyler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258669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E0BB3A6A-E38C-E974-4FFE-2473E7831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82829D06-E7A5-A825-27EB-8A5A31E81F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4C2BC675-3D26-2752-EB7C-865297DBC214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920F8075-9D1C-E8AF-8F50-7ECD80500668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77617A12-5BC4-99EB-1625-0B3EA7D0B850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83F8DF64-A4AB-3C38-9E4A-00FD92B88164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EACFAF29-9D5A-E5FE-2641-DDB233353A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Bill of Materials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1FE445AD-A6BD-6EBF-D312-48B2D3F443F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9FBDD-2225-3CFF-496D-CC3E9663E836}"/>
              </a:ext>
            </a:extLst>
          </p:cNvPr>
          <p:cNvSpPr txBox="1"/>
          <p:nvPr/>
        </p:nvSpPr>
        <p:spPr>
          <a:xfrm>
            <a:off x="7072312" y="2047875"/>
            <a:ext cx="409575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/>
              <a:t>All prices are subject to change throughout the design process. </a:t>
            </a:r>
          </a:p>
          <a:p>
            <a:pPr marL="285750" indent="-285750">
              <a:buChar char="•"/>
            </a:pPr>
            <a:r>
              <a:rPr lang="en-US"/>
              <a:t>We are missing our circuitry and sensors because the EEs are responsible for selecting those. </a:t>
            </a:r>
          </a:p>
          <a:p>
            <a:pPr marL="285750" indent="-285750">
              <a:buChar char="•"/>
            </a:pPr>
            <a:r>
              <a:rPr lang="en-US"/>
              <a:t>Some parts will be reused so we won't go over budget.</a:t>
            </a:r>
          </a:p>
        </p:txBody>
      </p:sp>
      <p:pic>
        <p:nvPicPr>
          <p:cNvPr id="5" name="Picture 4" descr="A table with text on it&#10;&#10;AI-generated content may be incorrect.">
            <a:extLst>
              <a:ext uri="{FF2B5EF4-FFF2-40B4-BE49-F238E27FC236}">
                <a16:creationId xmlns:a16="http://schemas.microsoft.com/office/drawing/2014/main" id="{C8014D74-9EFE-01DC-4A74-25A0B6C7E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23" y="2043832"/>
            <a:ext cx="6009915" cy="416494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41D6863-EA5B-C25A-8A12-087B464B4570}"/>
              </a:ext>
            </a:extLst>
          </p:cNvPr>
          <p:cNvSpPr txBox="1"/>
          <p:nvPr/>
        </p:nvSpPr>
        <p:spPr>
          <a:xfrm>
            <a:off x="9293091" y="6400400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Tyler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2270776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26D929F7-51F8-E8B0-211E-CB406377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21E48D27-3325-B9B3-7DA0-206C21820A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4BB55C91-B6DE-93F0-04A7-502003D52664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F6BCDBC5-A71E-B6E1-B77C-445115505E94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B88AB60E-6CEC-34BD-8C3B-A0B93C38562A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498E43CE-B43D-455F-31A1-A333E978B2E2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7A909C25-281E-9316-F476-D43D4D4E57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Schedule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4A6CA0D8-ECD4-7EC5-B657-A9FB5A5DED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3A330C-5E76-2B63-E437-F37B42C79BF5}"/>
              </a:ext>
            </a:extLst>
          </p:cNvPr>
          <p:cNvGrpSpPr/>
          <p:nvPr/>
        </p:nvGrpSpPr>
        <p:grpSpPr>
          <a:xfrm>
            <a:off x="362443" y="1590599"/>
            <a:ext cx="11467108" cy="5295148"/>
            <a:chOff x="-6001" y="1986548"/>
            <a:chExt cx="8507311" cy="40294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1B6FFE-E30F-A305-E760-60082599D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6530"/>
            <a:stretch>
              <a:fillRect/>
            </a:stretch>
          </p:blipFill>
          <p:spPr>
            <a:xfrm>
              <a:off x="-6001" y="1986548"/>
              <a:ext cx="4080696" cy="402949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050A0E-387F-7FA8-C03D-FEF90197B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3553"/>
            <a:stretch>
              <a:fillRect/>
            </a:stretch>
          </p:blipFill>
          <p:spPr>
            <a:xfrm>
              <a:off x="4057647" y="1986548"/>
              <a:ext cx="4443663" cy="4029492"/>
            </a:xfrm>
            <a:prstGeom prst="rect">
              <a:avLst/>
            </a:prstGeom>
          </p:spPr>
        </p:pic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499C09DA-C238-67E2-510E-23EE8A6BB58F}"/>
              </a:ext>
            </a:extLst>
          </p:cNvPr>
          <p:cNvSpPr txBox="1"/>
          <p:nvPr/>
        </p:nvSpPr>
        <p:spPr>
          <a:xfrm>
            <a:off x="10178975" y="1646238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Kyle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2426577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33EC2D5C-AC9A-DF87-C2C1-8BF6EB6A7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D6C8410D-64F4-D18A-E89F-88C71F0817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A139EFE8-2110-9616-8BA1-07A9B0B18E7A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0B03D5A1-BFCF-A564-BDF0-F8C071E7F259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6B524909-FFB4-11EE-8CAD-B5A299E46D50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20AD4DD8-AE3B-B276-02AE-30466CE17E73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6D9B4368-C19C-A33E-3F54-B569203F97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Next Steps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814304AD-62FA-060D-80DA-E8D44C4531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6D8C8-31E8-7AAA-0751-5DAB899CE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Visit RAZ lab to view the Robot Utility Tank project </a:t>
            </a:r>
          </a:p>
          <a:p>
            <a:endParaRPr lang="en-US"/>
          </a:p>
          <a:p>
            <a:r>
              <a:rPr lang="en-US"/>
              <a:t>Work with Electrical engineers to create an initial prototype</a:t>
            </a:r>
          </a:p>
          <a:p>
            <a:endParaRPr lang="en-US"/>
          </a:p>
          <a:p>
            <a:r>
              <a:rPr lang="en-US"/>
              <a:t>Determine how to raise funds</a:t>
            </a:r>
          </a:p>
          <a:p>
            <a:endParaRPr lang="en-US"/>
          </a:p>
          <a:p>
            <a:r>
              <a:rPr lang="en-US"/>
              <a:t>Finish report one </a:t>
            </a:r>
          </a:p>
          <a:p>
            <a:endParaRPr lang="en-US"/>
          </a:p>
          <a:p>
            <a:r>
              <a:rPr lang="en-US"/>
              <a:t>Update website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38830C1-C510-BF9C-D9EA-E66A93E4CC43}"/>
              </a:ext>
            </a:extLst>
          </p:cNvPr>
          <p:cNvSpPr txBox="1"/>
          <p:nvPr/>
        </p:nvSpPr>
        <p:spPr>
          <a:xfrm>
            <a:off x="9357750" y="6400400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Kyle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3904572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/>
          <p:nvPr/>
        </p:nvSpPr>
        <p:spPr>
          <a:xfrm>
            <a:off x="-88446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7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7"/>
          <p:cNvSpPr/>
          <p:nvPr/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7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References</a:t>
            </a:r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1764F-AD4E-6F3D-8FF4-7486BE8D8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1502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1800"/>
              <a:t>[1]“US4593519A - Apparatus for picking up objects randomly distributed on a surface - Google Patents,” </a:t>
            </a:r>
            <a:r>
              <a:rPr lang="en-US" sz="1800" i="1"/>
              <a:t>Google.com</a:t>
            </a:r>
            <a:r>
              <a:rPr lang="en-US" sz="1800"/>
              <a:t>, Sep. 22, 1983. </a:t>
            </a:r>
            <a:r>
              <a:rPr lang="en-US" sz="1800">
                <a:hlinkClick r:id="rId3"/>
              </a:rPr>
              <a:t>https://patents.google.com/patent/US4593519A/en</a:t>
            </a:r>
            <a:r>
              <a:rPr lang="en-US" sz="1800"/>
              <a:t> (accessed Oct. 09, 2025).</a:t>
            </a:r>
          </a:p>
          <a:p>
            <a:pPr>
              <a:buNone/>
            </a:pPr>
            <a:r>
              <a:rPr lang="en-US" sz="1800"/>
              <a:t>[2]“US5025620A - Nut harvesting apparatus - Google Patents,” </a:t>
            </a:r>
            <a:r>
              <a:rPr lang="en-US" sz="1800" i="1"/>
              <a:t>Google.com</a:t>
            </a:r>
            <a:r>
              <a:rPr lang="en-US" sz="1800"/>
              <a:t>, Jul. 26, 1990. </a:t>
            </a:r>
            <a:r>
              <a:rPr lang="en-US" sz="1800">
                <a:hlinkClick r:id="rId4"/>
              </a:rPr>
              <a:t>https://patents.google.com/patent/US5025620A/en</a:t>
            </a:r>
            <a:r>
              <a:rPr lang="en-US" sz="1800"/>
              <a:t> (accessed Oct. 09, 2025).</a:t>
            </a:r>
          </a:p>
          <a:p>
            <a:pPr marL="114300" indent="0">
              <a:buNone/>
            </a:pPr>
            <a:r>
              <a:rPr lang="en-US" sz="1800"/>
              <a:t>[3]“Rolling resistance coefficient for real world roads,” </a:t>
            </a:r>
            <a:r>
              <a:rPr lang="en-US" sz="1800" i="1"/>
              <a:t>ResearchGate</a:t>
            </a:r>
            <a:r>
              <a:rPr lang="en-US" sz="1800"/>
              <a:t>, 2021. </a:t>
            </a:r>
            <a:r>
              <a:rPr lang="en-US" sz="1800" u="sng" dirty="0">
                <a:hlinkClick r:id="rId5"/>
              </a:rPr>
              <a:t>https://www.researchgate.net/figure/Rolling-resistance-coefficient-for-real-world-roads-13_tbl2_351973711</a:t>
            </a:r>
          </a:p>
          <a:p>
            <a:pPr marL="114300" indent="0">
              <a:buNone/>
            </a:pPr>
            <a:r>
              <a:rPr lang="en-US" sz="1800" u="sng"/>
              <a:t>[4]</a:t>
            </a:r>
            <a:r>
              <a:rPr lang="en-US" sz="1800"/>
              <a:t>Surplus Center, “DC Motors | Electrical,” SurplusCenter.com, accessed Oct. 8, 2025. </a:t>
            </a:r>
            <a:r>
              <a:rPr lang="en-US" sz="1800">
                <a:hlinkClick r:id="rId6"/>
              </a:rPr>
              <a:t>https://www.surpluscenter.com/Electrical/DC-Motors/</a:t>
            </a:r>
            <a:endParaRPr lang="en-US" sz="1800" u="sng"/>
          </a:p>
          <a:p>
            <a:pPr>
              <a:buNone/>
            </a:pPr>
            <a:r>
              <a:rPr lang="en-US" sz="1800"/>
              <a:t>[5]“ASM Material Data Sheet,” </a:t>
            </a:r>
            <a:r>
              <a:rPr lang="en-US" sz="1800" i="1"/>
              <a:t>asm.matweb.com</a:t>
            </a:r>
            <a:r>
              <a:rPr lang="en-US" sz="1800"/>
              <a:t>. </a:t>
            </a:r>
            <a:r>
              <a:rPr lang="en-US" sz="1800">
                <a:hlinkClick r:id="rId7"/>
              </a:rPr>
              <a:t>https://asm.matweb.com/search/SpecificMaterial.asp?bassnum=MA6063T5</a:t>
            </a:r>
            <a:endParaRPr lang="en-US" sz="1800"/>
          </a:p>
          <a:p>
            <a:pPr>
              <a:buNone/>
            </a:pPr>
            <a:r>
              <a:rPr lang="en-US" sz="1800"/>
              <a:t>[6]“ASM Material Data Sheet,” </a:t>
            </a:r>
            <a:r>
              <a:rPr lang="en-US" sz="1800" i="1"/>
              <a:t>asm.matweb.com</a:t>
            </a:r>
            <a:r>
              <a:rPr lang="en-US" sz="1800"/>
              <a:t>. </a:t>
            </a:r>
            <a:r>
              <a:rPr lang="en-US" sz="1800">
                <a:hlinkClick r:id="rId8"/>
              </a:rPr>
              <a:t>https://asm.matweb.com/search/SpecificMaterial.asp?bassnum=MA6063T6</a:t>
            </a:r>
            <a:endParaRPr lang="en-US" sz="1800"/>
          </a:p>
          <a:p>
            <a:pPr>
              <a:buNone/>
            </a:pPr>
            <a:r>
              <a:rPr lang="en-US" sz="1800"/>
              <a:t>[7]Andrew, “304 Stainless Steel Properties - Physical, Mechanical Properties,” </a:t>
            </a:r>
            <a:r>
              <a:rPr lang="en-US" sz="1800" i="1"/>
              <a:t>304 Stainless Steel</a:t>
            </a:r>
            <a:r>
              <a:rPr lang="en-US" sz="1800"/>
              <a:t>. </a:t>
            </a:r>
            <a:r>
              <a:rPr lang="en-US" sz="1800">
                <a:hlinkClick r:id="rId9"/>
              </a:rPr>
              <a:t>https://304stainlesssteel.org/304-stainless-steel-properties/#google_vignette</a:t>
            </a:r>
            <a:endParaRPr lang="en-US" sz="1800"/>
          </a:p>
          <a:p>
            <a:pPr>
              <a:buNone/>
            </a:pPr>
            <a:r>
              <a:rPr lang="en-US" sz="1800"/>
              <a:t>[8] “Aluminum 6063,” </a:t>
            </a:r>
            <a:r>
              <a:rPr lang="en-US" sz="1800" i="1" err="1"/>
              <a:t>iScrap</a:t>
            </a:r>
            <a:r>
              <a:rPr lang="en-US" sz="1800" i="1"/>
              <a:t> App</a:t>
            </a:r>
            <a:r>
              <a:rPr lang="en-US" sz="1800"/>
              <a:t>, Feb. 28, 2025. </a:t>
            </a:r>
            <a:r>
              <a:rPr lang="en-US" sz="1800">
                <a:hlinkClick r:id="rId10"/>
              </a:rPr>
              <a:t>https://iscrapapp.com/metals/aluminum-6063/</a:t>
            </a:r>
            <a:endParaRPr lang="en-US" sz="1800"/>
          </a:p>
          <a:p>
            <a:pPr>
              <a:buNone/>
            </a:pPr>
            <a:r>
              <a:rPr lang="en-US" sz="1800"/>
              <a:t>[9] “Volume of a Cylinder Calculator,” </a:t>
            </a:r>
            <a:r>
              <a:rPr lang="en-US" sz="1800" i="1">
                <a:hlinkClick r:id="rId11"/>
              </a:rPr>
              <a:t>www.omnicalculator.com</a:t>
            </a:r>
            <a:r>
              <a:rPr lang="en-US" sz="1800"/>
              <a:t>. </a:t>
            </a:r>
            <a:r>
              <a:rPr lang="en-US" sz="1800">
                <a:hlinkClick r:id="rId12"/>
              </a:rPr>
              <a:t>https://www.omnicalculator.com/math/cylinder-volume</a:t>
            </a:r>
          </a:p>
          <a:p>
            <a:pPr marL="114300" indent="0">
              <a:buNone/>
            </a:pPr>
            <a:r>
              <a:rPr lang="en-US" sz="1800">
                <a:latin typeface="Times New Roman"/>
                <a:cs typeface="Times New Roman"/>
              </a:rPr>
              <a:t>[10]</a:t>
            </a:r>
            <a:r>
              <a:rPr lang="en-US" sz="1800" err="1">
                <a:latin typeface="Times New Roman"/>
                <a:cs typeface="Times New Roman"/>
              </a:rPr>
              <a:t>Budynas</a:t>
            </a:r>
            <a:r>
              <a:rPr lang="en-US" sz="1800">
                <a:latin typeface="Times New Roman"/>
                <a:cs typeface="Times New Roman"/>
              </a:rPr>
              <a:t>, Shigley’s Mechanical Engineering Design, 11Th Edition, Si Units. S.L.: </a:t>
            </a:r>
            <a:r>
              <a:rPr lang="en-US" sz="1800" err="1">
                <a:latin typeface="Times New Roman"/>
                <a:cs typeface="Times New Roman"/>
              </a:rPr>
              <a:t>Mcgraw-Hill</a:t>
            </a:r>
            <a:r>
              <a:rPr lang="en-US" sz="1800">
                <a:latin typeface="Times New Roman"/>
                <a:cs typeface="Times New Roman"/>
              </a:rPr>
              <a:t> Education (As, 2020.</a:t>
            </a:r>
          </a:p>
          <a:p>
            <a:pPr marL="114300" indent="0">
              <a:buNone/>
            </a:pPr>
            <a:r>
              <a:rPr lang="en-US" sz="1800">
                <a:latin typeface="Times New Roman"/>
                <a:cs typeface="Times New Roman"/>
              </a:rPr>
              <a:t>[11]</a:t>
            </a:r>
            <a:r>
              <a:rPr lang="en-US" sz="1800"/>
              <a:t>“Brushless DC electric motor,” </a:t>
            </a:r>
            <a:r>
              <a:rPr lang="en-US" sz="1800" i="1"/>
              <a:t>Wikipedia</a:t>
            </a:r>
            <a:r>
              <a:rPr lang="en-US" sz="1800"/>
              <a:t>, accessed October 8, 2025</a:t>
            </a:r>
            <a:r>
              <a:rPr lang="en-US" sz="1800">
                <a:hlinkClick r:id="rId13"/>
              </a:rPr>
              <a:t>https://en.wikipedia.org/wiki/Brushless_DC_electric_motor</a:t>
            </a:r>
            <a:endParaRPr lang="en-US" sz="1800">
              <a:latin typeface="Times New Roman"/>
              <a:cs typeface="Times New Roman"/>
            </a:endParaRPr>
          </a:p>
          <a:p>
            <a:pPr marL="114300" indent="0">
              <a:buNone/>
            </a:pPr>
            <a:r>
              <a:rPr lang="en-US" sz="1800">
                <a:latin typeface="Times New Roman"/>
                <a:cs typeface="Times New Roman"/>
              </a:rPr>
              <a:t>[12]</a:t>
            </a:r>
            <a:r>
              <a:rPr lang="en-US" sz="1800"/>
              <a:t>“Stepper motor,” </a:t>
            </a:r>
            <a:r>
              <a:rPr lang="en-US" sz="1800" i="1"/>
              <a:t>Wikipedia</a:t>
            </a:r>
            <a:r>
              <a:rPr lang="en-US" sz="1800"/>
              <a:t>, accessed October 8, 2025. </a:t>
            </a:r>
            <a:r>
              <a:rPr lang="en-US" sz="1800">
                <a:hlinkClick r:id="rId14"/>
              </a:rPr>
              <a:t>https://en.wikipedia.org/wiki/Stepper_motor</a:t>
            </a:r>
            <a:endParaRPr lang="en-US" sz="1800">
              <a:latin typeface="Times New Roman"/>
              <a:cs typeface="Times New Roman"/>
            </a:endParaRPr>
          </a:p>
          <a:p>
            <a:pPr marL="114300" indent="0">
              <a:buNone/>
            </a:pPr>
            <a:endParaRPr lang="en-US"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5"/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642914" y="-7544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Functional Decomposition</a:t>
            </a:r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E00E820-1B90-B71B-531D-43D17AA8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4806"/>
            <a:ext cx="12192000" cy="555205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1B755-9975-1AE7-099A-C258C9C9BD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Eli GPC 10/8/25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0517BFCA-8FB7-E6AD-5E89-22791B3DB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09BA4053-C273-DA6A-41BE-ED27539AD849}"/>
              </a:ext>
            </a:extLst>
          </p:cNvPr>
          <p:cNvSpPr/>
          <p:nvPr/>
        </p:nvSpPr>
        <p:spPr>
          <a:xfrm>
            <a:off x="-6001" y="-141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F30A630-AC8B-9559-7F98-9F5309ADB0ED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B5CA8E96-AEC8-D66F-00A6-2DBE8DAB1B18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A5DE7F07-9AC4-CD7C-C54C-CE7C7ACD99BD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81B2187F-7B39-5D80-A7AB-177F1B1FC355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CFF068C5-2C71-B72F-4EE9-D792CCD2BE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Concept Generation : Suspension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C05F2CCB-A2CD-33F5-1476-462A14A683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00CCA9-2CEB-7207-1C8F-6D032090B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480" y="1590179"/>
            <a:ext cx="6292012" cy="4351338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/>
              <a:t>Rigid Track System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Pros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Simple and durable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Cheap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Cons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Reduced traction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Higher stress on frame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/>
              <a:t>Vertical Volute Spring Suspension (VVSS)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Pros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Compact orientation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Robust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Cons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Difficult assembly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Complex at smaller scales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CF710-CA3D-BB68-D25E-DF14E4313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87"/>
          <a:stretch>
            <a:fillRect/>
          </a:stretch>
        </p:blipFill>
        <p:spPr>
          <a:xfrm rot="16200000">
            <a:off x="8509880" y="222511"/>
            <a:ext cx="2308450" cy="5043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08AC37-4592-3355-9E23-745B1D6E8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V="1">
            <a:off x="8478803" y="2556038"/>
            <a:ext cx="2370605" cy="505578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9FAE9-7725-E122-CE10-C90F9C3CB402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7924800" y="6489700"/>
            <a:ext cx="4114800" cy="365125"/>
          </a:xfrm>
        </p:spPr>
        <p:txBody>
          <a:bodyPr/>
          <a:lstStyle/>
          <a:p>
            <a:r>
              <a:rPr lang="en-US"/>
              <a:t>Kyle GPC 10/8/25</a:t>
            </a:r>
          </a:p>
        </p:txBody>
      </p:sp>
    </p:spTree>
    <p:extLst>
      <p:ext uri="{BB962C8B-B14F-4D97-AF65-F5344CB8AC3E}">
        <p14:creationId xmlns:p14="http://schemas.microsoft.com/office/powerpoint/2010/main" val="169538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/>
          <p:nvPr/>
        </p:nvSpPr>
        <p:spPr>
          <a:xfrm>
            <a:off x="-6001" y="-141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/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/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/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Concept Generation : Suspension 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4E7F4-4F54-A24B-7C27-2D00829B5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3480" y="1590179"/>
            <a:ext cx="6292012" cy="4351338"/>
          </a:xfrm>
        </p:spPr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/>
              <a:t>Coil Spring Suspension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Pros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Balance between simplicity and performance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Easy to change spring stiffness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Cons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Bulkier that rigid designs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Springs can degrade over time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/>
              <a:t>Rocker-Bogie Suspension (Wheeled)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Pros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Good terrain adaptability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/>
              <a:t>Cons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No shock absorption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Steering systems are more exposed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/>
              <a:t>Not as much traction as tracked systems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/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ED9560-5B96-8E74-E91F-D47BE7A2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30"/>
          <a:stretch>
            <a:fillRect/>
          </a:stretch>
        </p:blipFill>
        <p:spPr>
          <a:xfrm rot="16200000">
            <a:off x="8547723" y="106634"/>
            <a:ext cx="2160732" cy="5127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E055B9-7AEE-4FF9-13D3-07FF37AC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738"/>
          <a:stretch>
            <a:fillRect/>
          </a:stretch>
        </p:blipFill>
        <p:spPr>
          <a:xfrm rot="16200000">
            <a:off x="8547724" y="2271888"/>
            <a:ext cx="2160734" cy="5127821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14936E1-F163-267F-BC73-F7E537864766}"/>
              </a:ext>
            </a:extLst>
          </p:cNvPr>
          <p:cNvSpPr txBox="1"/>
          <p:nvPr/>
        </p:nvSpPr>
        <p:spPr>
          <a:xfrm>
            <a:off x="9293091" y="6400400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Kyle 10/08/25, PCC, P2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5B6B5346-14A5-59EB-DA49-1CDD0C4B1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1F561A0B-6384-AC6D-C3E7-E212A466EE76}"/>
              </a:ext>
            </a:extLst>
          </p:cNvPr>
          <p:cNvSpPr/>
          <p:nvPr/>
        </p:nvSpPr>
        <p:spPr>
          <a:xfrm>
            <a:off x="0" y="-48738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D62510C4-AE23-733B-A495-8C2F2E69E92C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2E129A45-3DDF-67C1-7F57-1BFB67F6A019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F926F458-0D32-5428-337C-27662BF0D0FD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8F6C514B-D8E5-B12C-AFAD-C9D26B102C17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2D0EA034-19B8-0F60-D6C7-6B0C6ECF80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Engineering Calculations: Suspension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88F9A65F-BF6A-8386-F4D7-59594BBC8F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78D28FF-3451-B9D9-6F00-023A402005A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48401" y="1768115"/>
                <a:ext cx="3391792" cy="4895825"/>
              </a:xfrm>
            </p:spPr>
            <p:txBody>
              <a:bodyPr>
                <a:normAutofit fontScale="85000" lnSpcReduction="20000"/>
              </a:bodyPr>
              <a:lstStyle/>
              <a:p>
                <a:pPr marL="114300" indent="0">
                  <a:buNone/>
                </a:pPr>
                <a:r>
                  <a:rPr lang="en-US"/>
                  <a:t>Weight </a:t>
                </a:r>
              </a:p>
              <a:p>
                <a:pPr marL="114300" indent="0" algn="ctr">
                  <a:buNone/>
                </a:pPr>
                <a:r>
                  <a:rPr lang="en-US" b="1"/>
                  <a:t>W</a:t>
                </a:r>
                <a:r>
                  <a:rPr lang="en-US"/>
                  <a:t>=mg</a:t>
                </a:r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:r>
                  <a:rPr lang="en-US"/>
                  <a:t>Spring Selection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b="1"/>
              </a:p>
              <a:p>
                <a:pPr marL="114300" indent="0">
                  <a:buNone/>
                </a:pPr>
                <a:endParaRPr lang="en-US" b="1"/>
              </a:p>
              <a:p>
                <a:pPr marL="114300" indent="0">
                  <a:buNone/>
                </a:pPr>
                <a:r>
                  <a:rPr lang="en-US"/>
                  <a:t>	</a:t>
                </a:r>
                <a:r>
                  <a:rPr lang="en-US" b="1"/>
                  <a:t>Fs</a:t>
                </a:r>
                <a:r>
                  <a:rPr lang="en-US"/>
                  <a:t>= </a:t>
                </a:r>
                <a:r>
                  <a:rPr lang="en-US" err="1"/>
                  <a:t>FoS</a:t>
                </a:r>
                <a:r>
                  <a:rPr lang="en-US"/>
                  <a:t>*</a:t>
                </a:r>
                <a:r>
                  <a:rPr lang="en-US" err="1"/>
                  <a:t>Fw</a:t>
                </a:r>
                <a:endParaRPr lang="en-US"/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:r>
                  <a:rPr lang="en-US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:endParaRPr lang="en-US"/>
              </a:p>
              <a:p>
                <a:pPr marL="114300" indent="0">
                  <a:buNone/>
                </a:pPr>
                <a:r>
                  <a:rPr lang="en-US"/>
                  <a:t>	</a:t>
                </a:r>
              </a:p>
              <a:p>
                <a:pPr marL="571500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78D28FF-3451-B9D9-6F00-023A402005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48401" y="1768115"/>
                <a:ext cx="3391792" cy="4895825"/>
              </a:xfrm>
              <a:blipFill>
                <a:blip r:embed="rId3"/>
                <a:stretch>
                  <a:fillRect t="-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5B30AB6E-0D35-995E-C36F-2A7F1AE23E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89065" y="1867323"/>
                <a:ext cx="4793512" cy="4351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fontScale="92500" lnSpcReduction="20000"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114300" indent="0">
                  <a:buNone/>
                </a:pPr>
                <a:r>
                  <a:rPr lang="en-US" dirty="0"/>
                  <a:t>Traction</a:t>
                </a:r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endParaRPr lang="en-US" dirty="0"/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𝑠𝑙𝑜𝑝𝑒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𝑊𝑠𝑖𝑛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Motor Selection</a:t>
                </a:r>
                <a:endParaRPr lang="en-US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5B30AB6E-0D35-995E-C36F-2A7F1AE23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065" y="1867323"/>
                <a:ext cx="4793512" cy="4351338"/>
              </a:xfrm>
              <a:prstGeom prst="rect">
                <a:avLst/>
              </a:prstGeom>
              <a:blipFill>
                <a:blip r:embed="rId4"/>
                <a:stretch>
                  <a:fillRect t="-560" b="-1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144AC134-8D59-5EE6-54CB-C8CFF9EBFC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12429" y="1846474"/>
                <a:ext cx="4793512" cy="4351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114300" indent="0">
                  <a:buFont typeface="Arial"/>
                  <a:buNone/>
                </a:pPr>
                <a:r>
                  <a:rPr lang="en-US" dirty="0"/>
                  <a:t>Track width </a:t>
                </a:r>
              </a:p>
              <a:p>
                <a:pPr marL="114300" indent="0">
                  <a:buFont typeface="Arial"/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14300" indent="0">
                  <a:buFont typeface="Arial"/>
                  <a:buNone/>
                </a:pPr>
                <a:endParaRPr lang="en-US" dirty="0"/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𝑏𝐿</m:t>
                      </m:r>
                    </m:oMath>
                  </m:oMathPara>
                </a14:m>
                <a:endParaRPr lang="en-US" b="0" dirty="0"/>
              </a:p>
              <a:p>
                <a:pPr marL="114300" indent="0">
                  <a:buFont typeface="Arial"/>
                  <a:buNone/>
                </a:pPr>
                <a:endParaRPr lang="en-US" dirty="0"/>
              </a:p>
              <a:p>
                <a:pPr marL="114300" indent="0">
                  <a:buFont typeface="Arial"/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144AC134-8D59-5EE6-54CB-C8CFF9EBF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429" y="1846474"/>
                <a:ext cx="4793512" cy="4351338"/>
              </a:xfrm>
              <a:prstGeom prst="rect">
                <a:avLst/>
              </a:prstGeom>
              <a:blipFill>
                <a:blip r:embed="rId5"/>
                <a:stretch>
                  <a:fillRect l="-2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037409-BD48-A05D-17BD-223DCCB4A334}"/>
              </a:ext>
            </a:extLst>
          </p:cNvPr>
          <p:cNvSpPr txBox="1"/>
          <p:nvPr/>
        </p:nvSpPr>
        <p:spPr>
          <a:xfrm>
            <a:off x="10618370" y="2783027"/>
            <a:ext cx="80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[3]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81E14-4F1E-6905-4216-E68DAB3B7223}"/>
              </a:ext>
            </a:extLst>
          </p:cNvPr>
          <p:cNvSpPr txBox="1"/>
          <p:nvPr/>
        </p:nvSpPr>
        <p:spPr>
          <a:xfrm>
            <a:off x="2598339" y="4667246"/>
            <a:ext cx="80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[10]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76C111D-DBFE-A7A2-AE9B-FED5B5EC5F17}"/>
              </a:ext>
            </a:extLst>
          </p:cNvPr>
          <p:cNvSpPr txBox="1"/>
          <p:nvPr/>
        </p:nvSpPr>
        <p:spPr>
          <a:xfrm>
            <a:off x="9293091" y="6400400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Kyle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835740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94DF186C-E87D-8443-68E8-6CFAD44CD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DFED5D3D-47CA-06D7-C1C3-0CDECE8CFBEB}"/>
              </a:ext>
            </a:extLst>
          </p:cNvPr>
          <p:cNvSpPr/>
          <p:nvPr/>
        </p:nvSpPr>
        <p:spPr>
          <a:xfrm>
            <a:off x="0" y="-48738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F112375-CF40-DB4F-66F3-1AE526673A4C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262977D1-6FE7-7280-0D16-E6CAB26FD625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CEF624CA-2064-DD4E-C96A-F3A3D48AC601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02A7EC6C-4096-7D65-B52A-FDFA5899C31A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B2DC4233-7A33-7766-85B7-D83D0F5D8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Engineering Calculations: Suspension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191ACCDA-409B-01B3-DC33-C823C5B30E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E511FCE-653D-6095-3B30-7692D15CBE5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-108108" y="1825625"/>
                <a:ext cx="3882662" cy="4351338"/>
              </a:xfrm>
            </p:spPr>
            <p:txBody>
              <a:bodyPr>
                <a:normAutofit fontScale="77500" lnSpcReduction="20000"/>
              </a:bodyPr>
              <a:lstStyle/>
              <a:p>
                <a:pPr marL="114300" indent="0">
                  <a:buNone/>
                </a:pPr>
                <a:r>
                  <a:rPr lang="en-US" dirty="0"/>
                  <a:t>Weight </a:t>
                </a:r>
              </a:p>
              <a:p>
                <a:pPr marL="114300" indent="0">
                  <a:buNone/>
                </a:pPr>
                <a:r>
                  <a:rPr lang="en-US" dirty="0"/>
                  <a:t>	</a:t>
                </a:r>
                <a:r>
                  <a:rPr lang="en-US" b="1" dirty="0"/>
                  <a:t>W</a:t>
                </a:r>
                <a:r>
                  <a:rPr lang="en-US" dirty="0"/>
                  <a:t> = 196.2N</a:t>
                </a:r>
              </a:p>
              <a:p>
                <a:pPr marL="114300" indent="0">
                  <a:buNone/>
                </a:pPr>
                <a:r>
                  <a:rPr lang="en-US" dirty="0"/>
                  <a:t>Spring Selection</a:t>
                </a:r>
              </a:p>
              <a:p>
                <a:pPr marL="11430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𝟏𝟗𝟔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=24.525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endParaRPr lang="en-US" b="1" dirty="0"/>
              </a:p>
              <a:p>
                <a:pPr marL="114300" indent="0">
                  <a:buNone/>
                </a:pPr>
                <a:endParaRPr lang="en-US" b="1" dirty="0"/>
              </a:p>
              <a:p>
                <a:pPr marL="114300" indent="0">
                  <a:buNone/>
                </a:pPr>
                <a:r>
                  <a:rPr lang="en-US" dirty="0"/>
                  <a:t>	</a:t>
                </a:r>
                <a:r>
                  <a:rPr lang="en-US" b="1" dirty="0"/>
                  <a:t>Fs</a:t>
                </a:r>
                <a:r>
                  <a:rPr lang="en-US" dirty="0"/>
                  <a:t>= 1.5*24.525= 36.79N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36.79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0.0762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>
                    <a:highlight>
                      <a:srgbClr val="FFFF00"/>
                    </a:highlight>
                    <a:ea typeface="Cambria Math" panose="02040503050406030204" pitchFamily="18" charset="0"/>
                  </a:rPr>
                  <a:t>482.78N/m</a:t>
                </a: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	</a:t>
                </a:r>
              </a:p>
              <a:p>
                <a:pPr marL="5715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E511FCE-653D-6095-3B30-7692D15CBE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-108108" y="1825625"/>
                <a:ext cx="3882662" cy="4351338"/>
              </a:xfrm>
              <a:blipFill>
                <a:blip r:embed="rId3"/>
                <a:stretch>
                  <a:fillRect r="-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CAE3460A-E2C9-C7F8-BDFE-7A0D47FD4B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1284" y="1867323"/>
                <a:ext cx="5201293" cy="4351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114300" indent="0">
                  <a:buFont typeface="Arial"/>
                  <a:buNone/>
                </a:pPr>
                <a:r>
                  <a:rPr lang="en-US" sz="2400" dirty="0"/>
                  <a:t>Traction</a:t>
                </a: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0.2∗392.4=78.48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𝑠𝑙𝑜𝑝𝑒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=392.4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⁡(30)+0.2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</m:oMath>
                </a14:m>
                <a:r>
                  <a:rPr lang="en-US" sz="24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30)</a:t>
                </a:r>
              </a:p>
              <a:p>
                <a:pPr marL="114300" indent="0" algn="ctr">
                  <a:buFont typeface="Arial"/>
                  <a:buNone/>
                </a:pP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F=196.4N</a:t>
                </a:r>
                <a:endParaRPr lang="en-US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Motor Selection</a:t>
                </a: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=196.4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∗0.05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T=9.82 Nm</a:t>
                </a:r>
                <a:endParaRPr lang="en-US" sz="2400" b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=196.4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P=</a:t>
                </a:r>
                <a:r>
                  <a:rPr lang="en-US" sz="2400" dirty="0">
                    <a:highlight>
                      <a:srgbClr val="FFFF00"/>
                    </a:highlight>
                    <a:latin typeface="Cambria Math" panose="02040503050406030204" pitchFamily="18" charset="0"/>
                    <a:ea typeface="Cambria Math" panose="02040503050406030204" pitchFamily="18" charset="0"/>
                  </a:rPr>
                  <a:t>392.8W</a:t>
                </a:r>
                <a:endParaRPr lang="en-US" sz="2400" b="0" dirty="0">
                  <a:highlight>
                    <a:srgbClr val="FFFF00"/>
                  </a:highlight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14300" indent="0">
                  <a:buFont typeface="Arial"/>
                  <a:buNone/>
                </a:pPr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 Placeholder 2">
                <a:extLst>
                  <a:ext uri="{FF2B5EF4-FFF2-40B4-BE49-F238E27FC236}">
                    <a16:creationId xmlns:a16="http://schemas.microsoft.com/office/drawing/2014/main" id="{CAE3460A-E2C9-C7F8-BDFE-7A0D47FD4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284" y="1867323"/>
                <a:ext cx="5201293" cy="4351338"/>
              </a:xfrm>
              <a:prstGeom prst="rect">
                <a:avLst/>
              </a:prstGeom>
              <a:blipFill>
                <a:blip r:embed="rId4"/>
                <a:stretch>
                  <a:fillRect b="-19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64ED1E46-4127-2335-1DEE-E3B70A2BBA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65589" y="1695001"/>
                <a:ext cx="4793512" cy="43513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4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114300" indent="0">
                  <a:buFont typeface="Arial"/>
                  <a:buNone/>
                </a:pPr>
                <a:r>
                  <a:rPr lang="en-US" sz="2400" dirty="0"/>
                  <a:t>Track width </a:t>
                </a:r>
              </a:p>
              <a:p>
                <a:pPr marL="114300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392.4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2∗10,000 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∗0.61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114300" indent="0" algn="ctr">
                  <a:buFont typeface="Arial"/>
                  <a:buNone/>
                </a:pPr>
                <a:r>
                  <a:rPr lang="en-US" sz="2400" dirty="0"/>
                  <a:t>b= </a:t>
                </a:r>
                <a:r>
                  <a:rPr lang="en-US" sz="2400" dirty="0">
                    <a:highlight>
                      <a:srgbClr val="FFFF00"/>
                    </a:highlight>
                  </a:rPr>
                  <a:t>32 mm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=2∗.05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∗0.6096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dirty="0"/>
              </a:p>
              <a:p>
                <a:pPr marL="114300" indent="0" algn="ctr">
                  <a:buFont typeface="Arial"/>
                  <a:buNone/>
                </a:pPr>
                <a:r>
                  <a:rPr lang="en-US" sz="2400" dirty="0"/>
                  <a:t>A=</a:t>
                </a:r>
                <a:r>
                  <a:rPr lang="en-US" sz="2400" dirty="0">
                    <a:highlight>
                      <a:srgbClr val="FFFF00"/>
                    </a:highlight>
                  </a:rPr>
                  <a:t>0.061</a:t>
                </a:r>
                <a:r>
                  <a:rPr lang="en-US" sz="2400" dirty="0"/>
                  <a:t>m^2</a:t>
                </a:r>
                <a:endParaRPr lang="en-US" sz="2400" b="0" dirty="0"/>
              </a:p>
              <a:p>
                <a:pPr marL="114300" indent="0">
                  <a:buFont typeface="Arial"/>
                  <a:buNone/>
                </a:pPr>
                <a:endParaRPr lang="en-US" sz="2400" dirty="0"/>
              </a:p>
              <a:p>
                <a:pPr marL="114300" indent="0">
                  <a:buFont typeface="Arial"/>
                  <a:buNone/>
                </a:pPr>
                <a:endParaRPr lang="en-US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 Placeholder 2">
                <a:extLst>
                  <a:ext uri="{FF2B5EF4-FFF2-40B4-BE49-F238E27FC236}">
                    <a16:creationId xmlns:a16="http://schemas.microsoft.com/office/drawing/2014/main" id="{64ED1E46-4127-2335-1DEE-E3B70A2BBA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589" y="1695001"/>
                <a:ext cx="4793512" cy="4351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FC60033-50AB-D975-4B0D-210D66ABFC42}"/>
              </a:ext>
            </a:extLst>
          </p:cNvPr>
          <p:cNvSpPr txBox="1"/>
          <p:nvPr/>
        </p:nvSpPr>
        <p:spPr>
          <a:xfrm>
            <a:off x="11065831" y="3226373"/>
            <a:ext cx="809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[3]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3E131BE-76D5-9687-A3D8-B6A454E0BA34}"/>
              </a:ext>
            </a:extLst>
          </p:cNvPr>
          <p:cNvSpPr txBox="1"/>
          <p:nvPr/>
        </p:nvSpPr>
        <p:spPr>
          <a:xfrm>
            <a:off x="9293091" y="6400400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Kyle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625992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E96590A1-0421-675D-2754-91A453A40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6880B28C-3F13-DC42-81E2-7BD78E7119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BE285F1E-FCDF-7F9E-9516-1A1F6B3E4E60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37C08034-F41E-1CAE-E84D-EC2A447DCA66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7A5E34ED-8BE5-AB71-F348-B3B8BB5EDE2B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BD324356-3FA4-467D-E961-EC74E1CBD5F2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6A862BE9-E631-32B8-3660-5EE34CF808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Concept Evaluation : Suspension 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7163599B-6714-9FB4-4C15-8F526EFCBE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5DAA2-F699-7468-5A90-50573F37C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5664" y="1590599"/>
            <a:ext cx="4213071" cy="3367154"/>
          </a:xfrm>
        </p:spPr>
        <p:txBody>
          <a:bodyPr>
            <a:normAutofit lnSpcReduction="10000"/>
          </a:bodyPr>
          <a:lstStyle/>
          <a:p>
            <a:r>
              <a:rPr lang="en-US"/>
              <a:t>Rigid system was used as a baseline </a:t>
            </a:r>
          </a:p>
          <a:p>
            <a:r>
              <a:rPr lang="en-US"/>
              <a:t>Rocker bogie is to complex for this project</a:t>
            </a:r>
          </a:p>
          <a:p>
            <a:r>
              <a:rPr lang="en-US"/>
              <a:t>VVSS provides a good compromise</a:t>
            </a:r>
          </a:p>
          <a:p>
            <a:r>
              <a:rPr lang="en-US"/>
              <a:t>Coil Spring is the best overall option</a:t>
            </a:r>
          </a:p>
          <a:p>
            <a:endParaRPr lang="en-US"/>
          </a:p>
        </p:txBody>
      </p:sp>
      <p:graphicFrame>
        <p:nvGraphicFramePr>
          <p:cNvPr id="4" name="表格 1">
            <a:extLst>
              <a:ext uri="{FF2B5EF4-FFF2-40B4-BE49-F238E27FC236}">
                <a16:creationId xmlns:a16="http://schemas.microsoft.com/office/drawing/2014/main" id="{EC352DD3-EA7A-6D4A-C60E-EDEEC5C8C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050640"/>
              </p:ext>
            </p:extLst>
          </p:nvPr>
        </p:nvGraphicFramePr>
        <p:xfrm>
          <a:off x="-6002" y="2194582"/>
          <a:ext cx="7972927" cy="3797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36">
                  <a:extLst>
                    <a:ext uri="{9D8B030D-6E8A-4147-A177-3AD203B41FA5}">
                      <a16:colId xmlns:a16="http://schemas.microsoft.com/office/drawing/2014/main" val="3843231561"/>
                    </a:ext>
                  </a:extLst>
                </a:gridCol>
                <a:gridCol w="1054763">
                  <a:extLst>
                    <a:ext uri="{9D8B030D-6E8A-4147-A177-3AD203B41FA5}">
                      <a16:colId xmlns:a16="http://schemas.microsoft.com/office/drawing/2014/main" val="2571279625"/>
                    </a:ext>
                  </a:extLst>
                </a:gridCol>
                <a:gridCol w="1199005">
                  <a:extLst>
                    <a:ext uri="{9D8B030D-6E8A-4147-A177-3AD203B41FA5}">
                      <a16:colId xmlns:a16="http://schemas.microsoft.com/office/drawing/2014/main" val="1537020782"/>
                    </a:ext>
                  </a:extLst>
                </a:gridCol>
                <a:gridCol w="1271124">
                  <a:extLst>
                    <a:ext uri="{9D8B030D-6E8A-4147-A177-3AD203B41FA5}">
                      <a16:colId xmlns:a16="http://schemas.microsoft.com/office/drawing/2014/main" val="1308078929"/>
                    </a:ext>
                  </a:extLst>
                </a:gridCol>
                <a:gridCol w="1246514">
                  <a:extLst>
                    <a:ext uri="{9D8B030D-6E8A-4147-A177-3AD203B41FA5}">
                      <a16:colId xmlns:a16="http://schemas.microsoft.com/office/drawing/2014/main" val="2151843237"/>
                    </a:ext>
                  </a:extLst>
                </a:gridCol>
                <a:gridCol w="1594585">
                  <a:extLst>
                    <a:ext uri="{9D8B030D-6E8A-4147-A177-3AD203B41FA5}">
                      <a16:colId xmlns:a16="http://schemas.microsoft.com/office/drawing/2014/main" val="821155385"/>
                    </a:ext>
                  </a:extLst>
                </a:gridCol>
              </a:tblGrid>
              <a:tr h="6517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solidFill>
                            <a:schemeClr val="bg1"/>
                          </a:solidFill>
                          <a:latin typeface="Times New Roman"/>
                        </a:rPr>
                        <a:t>Criterion</a:t>
                      </a:r>
                      <a:endParaRPr lang="zh-CN" sz="180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>
                          <a:latin typeface="Times New Roman"/>
                        </a:rPr>
                        <a:t>Weight</a:t>
                      </a:r>
                      <a:endParaRPr lang="zh-CN" sz="1800" b="0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0">
                          <a:latin typeface="Times New Roman"/>
                        </a:rPr>
                        <a:t>Rigid</a:t>
                      </a:r>
                      <a:endParaRPr lang="zh-CN" altLang="en-US" sz="1800" b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>
                          <a:latin typeface="Times New Roman"/>
                        </a:rPr>
                        <a:t>VVSS</a:t>
                      </a:r>
                      <a:endParaRPr lang="zh-CN" sz="1800" b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Coil Spring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Rocker Bogie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095749"/>
                  </a:ext>
                </a:extLst>
              </a:tr>
              <a:tr h="4664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Simplicity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latin typeface="Times New Roman"/>
                        </a:rPr>
                        <a:t>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5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972512"/>
                  </a:ext>
                </a:extLst>
              </a:tr>
              <a:tr h="4664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Terrain mobility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latin typeface="Times New Roman"/>
                        </a:rPr>
                        <a:t>3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+1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+2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+2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6965432"/>
                  </a:ext>
                </a:extLst>
              </a:tr>
              <a:tr h="4664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Cost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latin typeface="Times New Roman"/>
                        </a:rPr>
                        <a:t>3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5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348322"/>
                  </a:ext>
                </a:extLst>
              </a:tr>
              <a:tr h="4664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Durability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latin typeface="Times New Roman"/>
                        </a:rPr>
                        <a:t>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+2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96242"/>
                  </a:ext>
                </a:extLst>
              </a:tr>
              <a:tr h="4664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Weight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latin typeface="Times New Roman"/>
                        </a:rPr>
                        <a:t>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5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919323"/>
                  </a:ext>
                </a:extLst>
              </a:tr>
              <a:tr h="38335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CN" sz="1800" b="0" i="0" u="none" strike="noStrike" noProof="0">
                          <a:latin typeface="Times New Roman"/>
                          <a:ea typeface="宋体"/>
                        </a:rPr>
                        <a:t>Ease of instalment</a:t>
                      </a:r>
                      <a:endParaRPr lang="zh-CN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>
                          <a:latin typeface="Times New Roman"/>
                        </a:rPr>
                        <a:t>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5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-2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-1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latin typeface="Times New Roman"/>
                        </a:rPr>
                        <a:t>-3</a:t>
                      </a:r>
                      <a:endParaRPr lang="zh-CN" alt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638336"/>
                  </a:ext>
                </a:extLst>
              </a:tr>
            </a:tbl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id="{1809AADA-C258-6D73-152C-7FF415F172E5}"/>
              </a:ext>
            </a:extLst>
          </p:cNvPr>
          <p:cNvSpPr txBox="1"/>
          <p:nvPr/>
        </p:nvSpPr>
        <p:spPr>
          <a:xfrm>
            <a:off x="102909" y="6486024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Kyle 10/08/25, PCC, P2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7AF5E-B25C-87ED-7F64-337BFD2FDA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30"/>
          <a:stretch>
            <a:fillRect/>
          </a:stretch>
        </p:blipFill>
        <p:spPr>
          <a:xfrm rot="16200000">
            <a:off x="9292941" y="4041310"/>
            <a:ext cx="1573045" cy="37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56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>
          <a:extLst>
            <a:ext uri="{FF2B5EF4-FFF2-40B4-BE49-F238E27FC236}">
              <a16:creationId xmlns:a16="http://schemas.microsoft.com/office/drawing/2014/main" id="{FB7573ED-4EB9-5AD0-E5D0-3B6E7A6BD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>
            <a:extLst>
              <a:ext uri="{FF2B5EF4-FFF2-40B4-BE49-F238E27FC236}">
                <a16:creationId xmlns:a16="http://schemas.microsoft.com/office/drawing/2014/main" id="{E3F2E168-09A7-ACF4-7FFE-14CE84E72678}"/>
              </a:ext>
            </a:extLst>
          </p:cNvPr>
          <p:cNvSpPr/>
          <p:nvPr/>
        </p:nvSpPr>
        <p:spPr>
          <a:xfrm>
            <a:off x="-1129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6">
            <a:extLst>
              <a:ext uri="{FF2B5EF4-FFF2-40B4-BE49-F238E27FC236}">
                <a16:creationId xmlns:a16="http://schemas.microsoft.com/office/drawing/2014/main" id="{FFF9F35A-28CE-5BCF-F8E1-D7093B20D8E7}"/>
              </a:ext>
            </a:extLst>
          </p:cNvPr>
          <p:cNvSpPr/>
          <p:nvPr/>
        </p:nvSpPr>
        <p:spPr>
          <a:xfrm flipH="1">
            <a:off x="-3" y="-1"/>
            <a:ext cx="12192000" cy="15906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6">
            <a:extLst>
              <a:ext uri="{FF2B5EF4-FFF2-40B4-BE49-F238E27FC236}">
                <a16:creationId xmlns:a16="http://schemas.microsoft.com/office/drawing/2014/main" id="{5895A67A-4043-A567-DC9C-ED43081F01D1}"/>
              </a:ext>
            </a:extLst>
          </p:cNvPr>
          <p:cNvSpPr/>
          <p:nvPr/>
        </p:nvSpPr>
        <p:spPr>
          <a:xfrm rot="10800000" flipH="1">
            <a:off x="-3" y="142"/>
            <a:ext cx="8115300" cy="15906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14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6">
            <a:extLst>
              <a:ext uri="{FF2B5EF4-FFF2-40B4-BE49-F238E27FC236}">
                <a16:creationId xmlns:a16="http://schemas.microsoft.com/office/drawing/2014/main" id="{21EBF77C-6767-74F6-50A3-3A4BB6399B43}"/>
              </a:ext>
            </a:extLst>
          </p:cNvPr>
          <p:cNvSpPr/>
          <p:nvPr/>
        </p:nvSpPr>
        <p:spPr>
          <a:xfrm flipH="1">
            <a:off x="8115297" y="-1"/>
            <a:ext cx="4076700" cy="1590600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19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>
            <a:extLst>
              <a:ext uri="{FF2B5EF4-FFF2-40B4-BE49-F238E27FC236}">
                <a16:creationId xmlns:a16="http://schemas.microsoft.com/office/drawing/2014/main" id="{96697A17-1986-5F40-7868-A512BE2C0E77}"/>
              </a:ext>
            </a:extLst>
          </p:cNvPr>
          <p:cNvSpPr/>
          <p:nvPr/>
        </p:nvSpPr>
        <p:spPr>
          <a:xfrm>
            <a:off x="453299" y="48738"/>
            <a:ext cx="11732700" cy="1597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7999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16">
            <a:extLst>
              <a:ext uri="{FF2B5EF4-FFF2-40B4-BE49-F238E27FC236}">
                <a16:creationId xmlns:a16="http://schemas.microsoft.com/office/drawing/2014/main" id="{D5B98BF5-B900-0B66-82C2-AA0F5E089D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599" y="294538"/>
            <a:ext cx="98961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Concept Generation : Motors</a:t>
            </a:r>
            <a:endParaRPr/>
          </a:p>
        </p:txBody>
      </p:sp>
      <p:sp>
        <p:nvSpPr>
          <p:cNvPr id="128" name="Google Shape;128;p16">
            <a:extLst>
              <a:ext uri="{FF2B5EF4-FFF2-40B4-BE49-F238E27FC236}">
                <a16:creationId xmlns:a16="http://schemas.microsoft.com/office/drawing/2014/main" id="{EAA54270-AF84-BE40-C1B1-4B487D20C6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66F4B-0ED5-371A-EF62-205C6CA3D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223" y="1825625"/>
            <a:ext cx="10944577" cy="435133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800"/>
              <a:t>Design 1：DC Motor</a:t>
            </a:r>
          </a:p>
          <a:p>
            <a:pPr marL="114300" indent="0">
              <a:buNone/>
            </a:pPr>
            <a:endParaRPr lang="en-US" sz="1800"/>
          </a:p>
        </p:txBody>
      </p:sp>
      <p:pic>
        <p:nvPicPr>
          <p:cNvPr id="2" name="图片 1" descr="图片包含 游戏机, 画&#10;&#10;AI 生成的内容可能不正确。">
            <a:extLst>
              <a:ext uri="{FF2B5EF4-FFF2-40B4-BE49-F238E27FC236}">
                <a16:creationId xmlns:a16="http://schemas.microsoft.com/office/drawing/2014/main" id="{CEC27B80-D710-93EA-040A-669F1814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77" y="2257778"/>
            <a:ext cx="1758246" cy="117404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8204AEA-03DA-63DC-D84E-745DA76B1A1D}"/>
              </a:ext>
            </a:extLst>
          </p:cNvPr>
          <p:cNvSpPr txBox="1"/>
          <p:nvPr/>
        </p:nvSpPr>
        <p:spPr>
          <a:xfrm>
            <a:off x="442749" y="3512425"/>
            <a:ext cx="3239912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b="1"/>
              <a:t>Function:</a:t>
            </a:r>
            <a:br>
              <a:rPr lang="zh-CN" b="1"/>
            </a:br>
            <a:r>
              <a:rPr lang="zh-CN" b="1"/>
              <a:t> </a:t>
            </a:r>
            <a:r>
              <a:rPr lang="zh-CN"/>
              <a:t>Drives the spike wheel or brush roller to collect pinecones; converts battery power into rotational motion.</a:t>
            </a:r>
          </a:p>
          <a:p>
            <a:r>
              <a:rPr lang="zh-CN" b="1"/>
              <a:t>Pros:</a:t>
            </a:r>
            <a:endParaRPr lang="zh-CN"/>
          </a:p>
          <a:p>
            <a:pPr marL="285750" indent="-285750">
              <a:buChar char="•"/>
            </a:pPr>
            <a:r>
              <a:rPr lang="zh-CN"/>
              <a:t>Simple &amp; low cost</a:t>
            </a:r>
          </a:p>
          <a:p>
            <a:pPr marL="285750" indent="-285750">
              <a:buChar char="•"/>
            </a:pPr>
            <a:r>
              <a:rPr lang="zh-CN"/>
              <a:t>High starting torque</a:t>
            </a:r>
          </a:p>
          <a:p>
            <a:pPr marL="285750" indent="-285750">
              <a:buChar char="•"/>
            </a:pPr>
            <a:r>
              <a:rPr lang="zh-CN"/>
              <a:t>Easy speed control</a:t>
            </a:r>
          </a:p>
          <a:p>
            <a:r>
              <a:rPr lang="zh-CN" b="1"/>
              <a:t>Cons:</a:t>
            </a:r>
            <a:endParaRPr lang="zh-CN"/>
          </a:p>
          <a:p>
            <a:pPr marL="285750" indent="-285750">
              <a:buChar char="•"/>
            </a:pPr>
            <a:r>
              <a:rPr lang="zh-CN"/>
              <a:t>Low efficiency at high load</a:t>
            </a:r>
          </a:p>
          <a:p>
            <a:pPr marL="285750" indent="-285750">
              <a:buChar char="•"/>
            </a:pPr>
            <a:r>
              <a:rPr lang="zh-CN"/>
              <a:t>Brush wear over time</a:t>
            </a:r>
          </a:p>
          <a:p>
            <a:pPr marL="285750" indent="-285750">
              <a:buChar char="•"/>
            </a:pPr>
            <a:r>
              <a:rPr lang="zh-CN"/>
              <a:t>Less precise control</a:t>
            </a:r>
          </a:p>
          <a:p>
            <a:pPr algn="l"/>
            <a:endParaRPr lang="zh-CN" altLang="en-US"/>
          </a:p>
        </p:txBody>
      </p:sp>
      <p:pic>
        <p:nvPicPr>
          <p:cNvPr id="5" name="图片 4" descr="图示&#10;&#10;AI 生成的内容可能不正确。">
            <a:extLst>
              <a:ext uri="{FF2B5EF4-FFF2-40B4-BE49-F238E27FC236}">
                <a16:creationId xmlns:a16="http://schemas.microsoft.com/office/drawing/2014/main" id="{548808E3-1EF1-8758-9AB6-2AA6FB884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868" y="2111021"/>
            <a:ext cx="1433690" cy="147884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66689E0-98CE-C5BC-4432-0D86BF702599}"/>
              </a:ext>
            </a:extLst>
          </p:cNvPr>
          <p:cNvSpPr txBox="1"/>
          <p:nvPr/>
        </p:nvSpPr>
        <p:spPr>
          <a:xfrm>
            <a:off x="4584191" y="184099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800"/>
              <a:t>Design 2:Stepper Motor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25FC8D-7ADC-28CB-7120-F73D768ACE3F}"/>
              </a:ext>
            </a:extLst>
          </p:cNvPr>
          <p:cNvSpPr txBox="1"/>
          <p:nvPr/>
        </p:nvSpPr>
        <p:spPr>
          <a:xfrm>
            <a:off x="4585772" y="3611541"/>
            <a:ext cx="274320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b="1"/>
              <a:t>Function:</a:t>
            </a:r>
            <a:br>
              <a:rPr lang="zh-CN" b="1"/>
            </a:br>
            <a:r>
              <a:rPr lang="zh-CN" b="1"/>
              <a:t> </a:t>
            </a:r>
            <a:r>
              <a:rPr lang="zh-CN"/>
              <a:t>Controls precise rotation of the spike wheel for accurate and repeatable pinecone collection.</a:t>
            </a:r>
          </a:p>
          <a:p>
            <a:r>
              <a:rPr lang="zh-CN" b="1"/>
              <a:t>Pros:</a:t>
            </a:r>
            <a:endParaRPr lang="zh-CN"/>
          </a:p>
          <a:p>
            <a:pPr marL="285750" indent="-285750">
              <a:buChar char="•"/>
            </a:pPr>
            <a:r>
              <a:rPr lang="zh-CN"/>
              <a:t>High positioning accuracy</a:t>
            </a:r>
          </a:p>
          <a:p>
            <a:pPr marL="285750" indent="-285750">
              <a:buChar char="•"/>
            </a:pPr>
            <a:r>
              <a:rPr lang="zh-CN"/>
              <a:t>Smooth low-speed motion</a:t>
            </a:r>
          </a:p>
          <a:p>
            <a:pPr marL="285750" indent="-285750">
              <a:buChar char="•"/>
            </a:pPr>
            <a:r>
              <a:rPr lang="zh-CN"/>
              <a:t>Moderate cost</a:t>
            </a:r>
          </a:p>
          <a:p>
            <a:r>
              <a:rPr lang="zh-CN" b="1"/>
              <a:t>Cons:</a:t>
            </a:r>
            <a:endParaRPr lang="zh-CN"/>
          </a:p>
          <a:p>
            <a:pPr marL="285750" indent="-285750">
              <a:buChar char="•"/>
            </a:pPr>
            <a:r>
              <a:rPr lang="zh-CN"/>
              <a:t>Torque drops at high speed</a:t>
            </a:r>
          </a:p>
          <a:p>
            <a:pPr marL="285750" indent="-285750">
              <a:buChar char="•"/>
            </a:pPr>
            <a:r>
              <a:rPr lang="zh-CN"/>
              <a:t>Needs driver circuit</a:t>
            </a:r>
          </a:p>
          <a:p>
            <a:pPr marL="285750" indent="-285750">
              <a:buChar char="•"/>
            </a:pPr>
            <a:r>
              <a:rPr lang="zh-CN"/>
              <a:t>Can lose steps under heavy load</a:t>
            </a:r>
          </a:p>
          <a:p>
            <a:pPr algn="l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AD8882D-CFD2-9840-1AF8-52909A67014F}"/>
              </a:ext>
            </a:extLst>
          </p:cNvPr>
          <p:cNvSpPr txBox="1"/>
          <p:nvPr/>
        </p:nvSpPr>
        <p:spPr>
          <a:xfrm>
            <a:off x="8782981" y="183873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altLang="en-US" sz="1800"/>
              <a:t>Design 3:BLDC Motor</a:t>
            </a:r>
          </a:p>
        </p:txBody>
      </p:sp>
      <p:pic>
        <p:nvPicPr>
          <p:cNvPr id="11" name="图片 10" descr="图片包含 形状&#10;&#10;AI 生成的内容可能不正确。">
            <a:extLst>
              <a:ext uri="{FF2B5EF4-FFF2-40B4-BE49-F238E27FC236}">
                <a16:creationId xmlns:a16="http://schemas.microsoft.com/office/drawing/2014/main" id="{68D63105-E7AC-49F6-7680-95134A5E1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3133" y="2111023"/>
            <a:ext cx="1473201" cy="149577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2645E99-6DC7-4F75-72D7-BE9B0B165FDC}"/>
              </a:ext>
            </a:extLst>
          </p:cNvPr>
          <p:cNvSpPr txBox="1"/>
          <p:nvPr/>
        </p:nvSpPr>
        <p:spPr>
          <a:xfrm>
            <a:off x="8502791" y="3616057"/>
            <a:ext cx="2963333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CN" b="1"/>
              <a:t>Function:</a:t>
            </a:r>
            <a:br>
              <a:rPr lang="zh-CN" b="1"/>
            </a:br>
            <a:r>
              <a:rPr lang="zh-CN" b="1"/>
              <a:t> </a:t>
            </a:r>
            <a:r>
              <a:rPr lang="zh-CN"/>
              <a:t>Provides high-efficiency, long-lasting power for the main collection mechanism through smooth and stable rotation.</a:t>
            </a:r>
          </a:p>
          <a:p>
            <a:r>
              <a:rPr lang="zh-CN" b="1"/>
              <a:t>Pros:</a:t>
            </a:r>
            <a:endParaRPr lang="zh-CN"/>
          </a:p>
          <a:p>
            <a:pPr marL="285750" indent="-285750">
              <a:buChar char="•"/>
            </a:pPr>
            <a:r>
              <a:rPr lang="zh-CN"/>
              <a:t>High efficiency &amp; long lifespan</a:t>
            </a:r>
          </a:p>
          <a:p>
            <a:pPr marL="285750" indent="-285750">
              <a:buChar char="•"/>
            </a:pPr>
            <a:r>
              <a:rPr lang="zh-CN"/>
              <a:t>Quiet and low maintenance</a:t>
            </a:r>
          </a:p>
          <a:p>
            <a:pPr marL="285750" indent="-285750">
              <a:buChar char="•"/>
            </a:pPr>
            <a:r>
              <a:rPr lang="zh-CN"/>
              <a:t>Stable torque output</a:t>
            </a:r>
          </a:p>
          <a:p>
            <a:r>
              <a:rPr lang="zh-CN" b="1"/>
              <a:t>Cons:</a:t>
            </a:r>
            <a:endParaRPr lang="zh-CN"/>
          </a:p>
          <a:p>
            <a:pPr marL="285750" indent="-285750">
              <a:buChar char="•"/>
            </a:pPr>
            <a:r>
              <a:rPr lang="zh-CN"/>
              <a:t>Higher cost</a:t>
            </a:r>
          </a:p>
          <a:p>
            <a:pPr marL="285750" indent="-285750">
              <a:buChar char="•"/>
            </a:pPr>
            <a:r>
              <a:rPr lang="zh-CN"/>
              <a:t>Complex control circuit</a:t>
            </a:r>
          </a:p>
          <a:p>
            <a:pPr marL="285750" indent="-285750">
              <a:buChar char="•"/>
            </a:pPr>
            <a:r>
              <a:rPr lang="zh-CN"/>
              <a:t>Lower torque at very low speed</a:t>
            </a:r>
          </a:p>
          <a:p>
            <a:pPr algn="l"/>
            <a:endParaRPr lang="zh-CN" alt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A1F24C6B-A0E0-19A5-8614-2FBFE949D1D1}"/>
              </a:ext>
            </a:extLst>
          </p:cNvPr>
          <p:cNvSpPr txBox="1"/>
          <p:nvPr/>
        </p:nvSpPr>
        <p:spPr>
          <a:xfrm>
            <a:off x="9329667" y="6449168"/>
            <a:ext cx="18288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/>
              <a:t>Siyu 10/08/25, PCC, P2</a:t>
            </a:r>
          </a:p>
        </p:txBody>
      </p:sp>
    </p:spTree>
    <p:extLst>
      <p:ext uri="{BB962C8B-B14F-4D97-AF65-F5344CB8AC3E}">
        <p14:creationId xmlns:p14="http://schemas.microsoft.com/office/powerpoint/2010/main" val="320854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3113CCB7913D48A2255285FD7D9585" ma:contentTypeVersion="11" ma:contentTypeDescription="Create a new document." ma:contentTypeScope="" ma:versionID="c9bbb643765e85dacf5cd3f3c257b708">
  <xsd:schema xmlns:xsd="http://www.w3.org/2001/XMLSchema" xmlns:xs="http://www.w3.org/2001/XMLSchema" xmlns:p="http://schemas.microsoft.com/office/2006/metadata/properties" xmlns:ns2="bc8b004e-5918-49b5-b3db-6b313e42023c" xmlns:ns3="d617e0af-b725-47cf-9547-fd9a6444e8ff" targetNamespace="http://schemas.microsoft.com/office/2006/metadata/properties" ma:root="true" ma:fieldsID="38557733889d902cd770fa80fcea7e81" ns2:_="" ns3:_="">
    <xsd:import namespace="bc8b004e-5918-49b5-b3db-6b313e42023c"/>
    <xsd:import namespace="d617e0af-b725-47cf-9547-fd9a6444e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b004e-5918-49b5-b3db-6b313e4202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17e0af-b725-47cf-9547-fd9a6444e8f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91bddee-d787-4851-9985-91543e5c907e}" ma:internalName="TaxCatchAll" ma:showField="CatchAllData" ma:web="d617e0af-b725-47cf-9547-fd9a6444e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8b004e-5918-49b5-b3db-6b313e42023c">
      <Terms xmlns="http://schemas.microsoft.com/office/infopath/2007/PartnerControls"/>
    </lcf76f155ced4ddcb4097134ff3c332f>
    <TaxCatchAll xmlns="d617e0af-b725-47cf-9547-fd9a6444e8ff" xsi:nil="true"/>
  </documentManagement>
</p:properties>
</file>

<file path=customXml/itemProps1.xml><?xml version="1.0" encoding="utf-8"?>
<ds:datastoreItem xmlns:ds="http://schemas.openxmlformats.org/officeDocument/2006/customXml" ds:itemID="{39AF5A44-B0B4-40AE-BBA1-5CC9048A0D05}">
  <ds:schemaRefs>
    <ds:schemaRef ds:uri="bc8b004e-5918-49b5-b3db-6b313e42023c"/>
    <ds:schemaRef ds:uri="d617e0af-b725-47cf-9547-fd9a6444e8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077FEA-1B4A-4FB5-BC38-67E6A8D60E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B0A33C-EE17-423B-BB4F-FDF29ED6AF08}">
  <ds:schemaRefs>
    <ds:schemaRef ds:uri="http://schemas.microsoft.com/office/2006/metadata/properties"/>
    <ds:schemaRef ds:uri="http://schemas.microsoft.com/office/2006/documentManagement/types"/>
    <ds:schemaRef ds:uri="bc8b004e-5918-49b5-b3db-6b313e42023c"/>
    <ds:schemaRef ds:uri="d617e0af-b725-47cf-9547-fd9a6444e8ff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2254</Words>
  <Application>Microsoft Office PowerPoint</Application>
  <PresentationFormat>Widescreen</PresentationFormat>
  <Paragraphs>538</Paragraphs>
  <Slides>25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Gore Autonomous Pinecone Collector</vt:lpstr>
      <vt:lpstr>Project Description</vt:lpstr>
      <vt:lpstr>Functional Decomposition</vt:lpstr>
      <vt:lpstr>Concept Generation : Suspension </vt:lpstr>
      <vt:lpstr>Concept Generation : Suspension </vt:lpstr>
      <vt:lpstr>Engineering Calculations: Suspension </vt:lpstr>
      <vt:lpstr>Engineering Calculations: Suspension </vt:lpstr>
      <vt:lpstr>Concept Evaluation : Suspension </vt:lpstr>
      <vt:lpstr>Concept Generation : Motors</vt:lpstr>
      <vt:lpstr>Engineering Calculations: Motors </vt:lpstr>
      <vt:lpstr>Concept Evaluation : Motors</vt:lpstr>
      <vt:lpstr>Concept Generation : Frame </vt:lpstr>
      <vt:lpstr>PowerPoint Presentation</vt:lpstr>
      <vt:lpstr>Engineering Calculations: Frame </vt:lpstr>
      <vt:lpstr>Concept Evaluation: Frame </vt:lpstr>
      <vt:lpstr>Concept Generation: Collection p.1</vt:lpstr>
      <vt:lpstr>Concept Generation: Collection p.2 </vt:lpstr>
      <vt:lpstr>Engineering Calculations: Collection </vt:lpstr>
      <vt:lpstr>Concept Evaluation : Collection </vt:lpstr>
      <vt:lpstr>CAD Model</vt:lpstr>
      <vt:lpstr>Budget </vt:lpstr>
      <vt:lpstr>Bill of Materials </vt:lpstr>
      <vt:lpstr>Schedule</vt:lpstr>
      <vt:lpstr>Next Steps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Kyle Zarycki</dc:creator>
  <cp:lastModifiedBy>Kyle Allen Zarycki</cp:lastModifiedBy>
  <cp:revision>4</cp:revision>
  <dcterms:modified xsi:type="dcterms:W3CDTF">2025-10-22T01:17:09Z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0x0101009E3113CCB7913D48A2255285FD7D9585</vt:lpwstr>
  </property>
  <property fmtid="{D5CDD505-2E9C-101B-9397-08002B2CF9AE}" pid="3" name="MediaServiceImageTags">
    <vt:lpwstr/>
  </property>
</Properties>
</file>